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2" r:id="rId3"/>
    <p:sldMasterId id="2147483690" r:id="rId4"/>
    <p:sldMasterId id="2147483725" r:id="rId5"/>
  </p:sldMasterIdLst>
  <p:sldIdLst>
    <p:sldId id="265" r:id="rId6"/>
    <p:sldId id="266" r:id="rId7"/>
    <p:sldId id="267" r:id="rId8"/>
    <p:sldId id="268" r:id="rId9"/>
    <p:sldId id="269" r:id="rId10"/>
    <p:sldId id="270" r:id="rId11"/>
    <p:sldId id="271" r:id="rId12"/>
    <p:sldId id="272" r:id="rId13"/>
    <p:sldId id="273" r:id="rId14"/>
    <p:sldId id="256" r:id="rId15"/>
    <p:sldId id="260" r:id="rId16"/>
    <p:sldId id="264" r:id="rId17"/>
    <p:sldId id="262" r:id="rId18"/>
    <p:sldId id="263" r:id="rId19"/>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Garamond" panose="02020404030301010803" pitchFamily="18" charset="0"/>
      <p:regular r:id="rId26"/>
      <p:bold r:id="rId27"/>
      <p:italic r:id="rId28"/>
    </p:embeddedFont>
    <p:embeddedFont>
      <p:font typeface="Trebuchet MS" panose="020B0603020202020204" pitchFamily="34" charset="0"/>
      <p:regular r:id="rId29"/>
      <p:bold r:id="rId30"/>
      <p:italic r:id="rId31"/>
      <p:boldItalic r:id="rId32"/>
    </p:embeddedFont>
    <p:embeddedFont>
      <p:font typeface="Tw Cen MT" panose="020B0602020104020603" pitchFamily="34" charset="0"/>
      <p:regular r:id="rId33"/>
      <p:bold r:id="rId34"/>
      <p:italic r:id="rId35"/>
      <p:boldItalic r:id="rId36"/>
    </p:embeddedFont>
    <p:embeddedFont>
      <p:font typeface="Wingdings 3" panose="05040102010807070707" pitchFamily="18" charset="2"/>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5D36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12.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9815-FD2C-4F87-8816-EB0FFF2F89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5D6048-1514-4F1F-9CBF-1A5F85E487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CE7314-0F01-4A75-8993-A06590CA27D0}"/>
              </a:ext>
            </a:extLst>
          </p:cNvPr>
          <p:cNvSpPr>
            <a:spLocks noGrp="1"/>
          </p:cNvSpPr>
          <p:nvPr>
            <p:ph type="dt" sz="half" idx="10"/>
          </p:nvPr>
        </p:nvSpPr>
        <p:spPr/>
        <p:txBody>
          <a:bodyPr/>
          <a:lstStyle/>
          <a:p>
            <a:fld id="{4878F8D3-AEF5-4136-86B3-D95A6A80A0B8}" type="datetimeFigureOut">
              <a:rPr lang="en-US" smtClean="0"/>
              <a:t>10/18/2024</a:t>
            </a:fld>
            <a:endParaRPr lang="en-US"/>
          </a:p>
        </p:txBody>
      </p:sp>
      <p:sp>
        <p:nvSpPr>
          <p:cNvPr id="5" name="Footer Placeholder 4">
            <a:extLst>
              <a:ext uri="{FF2B5EF4-FFF2-40B4-BE49-F238E27FC236}">
                <a16:creationId xmlns:a16="http://schemas.microsoft.com/office/drawing/2014/main" id="{B6904982-7380-4089-9E51-201E501B1A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921B4-079B-4611-817C-355779DAA76F}"/>
              </a:ext>
            </a:extLst>
          </p:cNvPr>
          <p:cNvSpPr>
            <a:spLocks noGrp="1"/>
          </p:cNvSpPr>
          <p:nvPr>
            <p:ph type="sldNum" sz="quarter" idx="12"/>
          </p:nvPr>
        </p:nvSpPr>
        <p:spPr/>
        <p:txBody>
          <a:bodyPr/>
          <a:lstStyle/>
          <a:p>
            <a:fld id="{0431F362-9320-48AF-9CFB-23C3F56C207B}" type="slidenum">
              <a:rPr lang="en-US" smtClean="0"/>
              <a:t>‹#›</a:t>
            </a:fld>
            <a:endParaRPr lang="en-US"/>
          </a:p>
        </p:txBody>
      </p:sp>
    </p:spTree>
    <p:extLst>
      <p:ext uri="{BB962C8B-B14F-4D97-AF65-F5344CB8AC3E}">
        <p14:creationId xmlns:p14="http://schemas.microsoft.com/office/powerpoint/2010/main" val="1142608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F5886-91EE-45FA-BBFC-E579027E6E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C06CDE-5B17-4E25-B635-D8A8EBB325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C8689E-8927-4091-B933-08D06F2A03C4}"/>
              </a:ext>
            </a:extLst>
          </p:cNvPr>
          <p:cNvSpPr>
            <a:spLocks noGrp="1"/>
          </p:cNvSpPr>
          <p:nvPr>
            <p:ph type="dt" sz="half" idx="10"/>
          </p:nvPr>
        </p:nvSpPr>
        <p:spPr/>
        <p:txBody>
          <a:bodyPr/>
          <a:lstStyle/>
          <a:p>
            <a:fld id="{4878F8D3-AEF5-4136-86B3-D95A6A80A0B8}" type="datetimeFigureOut">
              <a:rPr lang="en-US" smtClean="0"/>
              <a:t>10/18/2024</a:t>
            </a:fld>
            <a:endParaRPr lang="en-US"/>
          </a:p>
        </p:txBody>
      </p:sp>
      <p:sp>
        <p:nvSpPr>
          <p:cNvPr id="5" name="Footer Placeholder 4">
            <a:extLst>
              <a:ext uri="{FF2B5EF4-FFF2-40B4-BE49-F238E27FC236}">
                <a16:creationId xmlns:a16="http://schemas.microsoft.com/office/drawing/2014/main" id="{CCB5B387-CCAF-4AED-97D7-671B73092E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29445F-E2F7-4BB7-B484-226BD77AD491}"/>
              </a:ext>
            </a:extLst>
          </p:cNvPr>
          <p:cNvSpPr>
            <a:spLocks noGrp="1"/>
          </p:cNvSpPr>
          <p:nvPr>
            <p:ph type="sldNum" sz="quarter" idx="12"/>
          </p:nvPr>
        </p:nvSpPr>
        <p:spPr/>
        <p:txBody>
          <a:bodyPr/>
          <a:lstStyle/>
          <a:p>
            <a:fld id="{0431F362-9320-48AF-9CFB-23C3F56C207B}" type="slidenum">
              <a:rPr lang="en-US" smtClean="0"/>
              <a:t>‹#›</a:t>
            </a:fld>
            <a:endParaRPr lang="en-US"/>
          </a:p>
        </p:txBody>
      </p:sp>
    </p:spTree>
    <p:extLst>
      <p:ext uri="{BB962C8B-B14F-4D97-AF65-F5344CB8AC3E}">
        <p14:creationId xmlns:p14="http://schemas.microsoft.com/office/powerpoint/2010/main" val="1534708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2775E3-52C7-477B-BC3B-BE0E41990C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32F8FD-A139-4808-AC88-F0F91F727F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980A2-DD29-41A1-9753-15A917E44826}"/>
              </a:ext>
            </a:extLst>
          </p:cNvPr>
          <p:cNvSpPr>
            <a:spLocks noGrp="1"/>
          </p:cNvSpPr>
          <p:nvPr>
            <p:ph type="dt" sz="half" idx="10"/>
          </p:nvPr>
        </p:nvSpPr>
        <p:spPr/>
        <p:txBody>
          <a:bodyPr/>
          <a:lstStyle/>
          <a:p>
            <a:fld id="{4878F8D3-AEF5-4136-86B3-D95A6A80A0B8}" type="datetimeFigureOut">
              <a:rPr lang="en-US" smtClean="0"/>
              <a:t>10/18/2024</a:t>
            </a:fld>
            <a:endParaRPr lang="en-US"/>
          </a:p>
        </p:txBody>
      </p:sp>
      <p:sp>
        <p:nvSpPr>
          <p:cNvPr id="5" name="Footer Placeholder 4">
            <a:extLst>
              <a:ext uri="{FF2B5EF4-FFF2-40B4-BE49-F238E27FC236}">
                <a16:creationId xmlns:a16="http://schemas.microsoft.com/office/drawing/2014/main" id="{F0BB642B-A289-4C7F-888B-57D3F506B9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82706-2DAE-470B-B21A-A2092839863D}"/>
              </a:ext>
            </a:extLst>
          </p:cNvPr>
          <p:cNvSpPr>
            <a:spLocks noGrp="1"/>
          </p:cNvSpPr>
          <p:nvPr>
            <p:ph type="sldNum" sz="quarter" idx="12"/>
          </p:nvPr>
        </p:nvSpPr>
        <p:spPr/>
        <p:txBody>
          <a:bodyPr/>
          <a:lstStyle/>
          <a:p>
            <a:fld id="{0431F362-9320-48AF-9CFB-23C3F56C207B}" type="slidenum">
              <a:rPr lang="en-US" smtClean="0"/>
              <a:t>‹#›</a:t>
            </a:fld>
            <a:endParaRPr lang="en-US"/>
          </a:p>
        </p:txBody>
      </p:sp>
    </p:spTree>
    <p:extLst>
      <p:ext uri="{BB962C8B-B14F-4D97-AF65-F5344CB8AC3E}">
        <p14:creationId xmlns:p14="http://schemas.microsoft.com/office/powerpoint/2010/main" val="3912162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684133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87610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679374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7800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7870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1933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350757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27048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26A7A-49D1-4138-919D-C91DB63E30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629C2B-2F47-43C9-BEC5-69545CD196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8286DD-16FC-440C-98CA-D350881786C5}"/>
              </a:ext>
            </a:extLst>
          </p:cNvPr>
          <p:cNvSpPr>
            <a:spLocks noGrp="1"/>
          </p:cNvSpPr>
          <p:nvPr>
            <p:ph type="dt" sz="half" idx="10"/>
          </p:nvPr>
        </p:nvSpPr>
        <p:spPr/>
        <p:txBody>
          <a:bodyPr/>
          <a:lstStyle/>
          <a:p>
            <a:fld id="{4878F8D3-AEF5-4136-86B3-D95A6A80A0B8}" type="datetimeFigureOut">
              <a:rPr lang="en-US" smtClean="0"/>
              <a:t>10/18/2024</a:t>
            </a:fld>
            <a:endParaRPr lang="en-US"/>
          </a:p>
        </p:txBody>
      </p:sp>
      <p:sp>
        <p:nvSpPr>
          <p:cNvPr id="5" name="Footer Placeholder 4">
            <a:extLst>
              <a:ext uri="{FF2B5EF4-FFF2-40B4-BE49-F238E27FC236}">
                <a16:creationId xmlns:a16="http://schemas.microsoft.com/office/drawing/2014/main" id="{FB0A149A-5FF2-4539-9827-A86E4CCAE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D01CBF-F4F0-46FC-A726-4FCBEAD79D2D}"/>
              </a:ext>
            </a:extLst>
          </p:cNvPr>
          <p:cNvSpPr>
            <a:spLocks noGrp="1"/>
          </p:cNvSpPr>
          <p:nvPr>
            <p:ph type="sldNum" sz="quarter" idx="12"/>
          </p:nvPr>
        </p:nvSpPr>
        <p:spPr/>
        <p:txBody>
          <a:bodyPr/>
          <a:lstStyle/>
          <a:p>
            <a:fld id="{0431F362-9320-48AF-9CFB-23C3F56C207B}" type="slidenum">
              <a:rPr lang="en-US" smtClean="0"/>
              <a:t>‹#›</a:t>
            </a:fld>
            <a:endParaRPr lang="en-US"/>
          </a:p>
        </p:txBody>
      </p:sp>
    </p:spTree>
    <p:extLst>
      <p:ext uri="{BB962C8B-B14F-4D97-AF65-F5344CB8AC3E}">
        <p14:creationId xmlns:p14="http://schemas.microsoft.com/office/powerpoint/2010/main" val="41686920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75270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036648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898926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764DE79-268F-4C1A-8933-263129D2AF90}" type="datetimeFigureOut">
              <a:rPr lang="en-US" smtClean="0"/>
              <a:t>10/18/2024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3743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322014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450600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862700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886976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0371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97886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24FC3-B28B-4BD8-A7B8-13891B7B83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6380AC-9878-4519-AF66-3E4D9E0CFC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9F2ACC-3DAD-42D9-98A3-29501594DA19}"/>
              </a:ext>
            </a:extLst>
          </p:cNvPr>
          <p:cNvSpPr>
            <a:spLocks noGrp="1"/>
          </p:cNvSpPr>
          <p:nvPr>
            <p:ph type="dt" sz="half" idx="10"/>
          </p:nvPr>
        </p:nvSpPr>
        <p:spPr/>
        <p:txBody>
          <a:bodyPr/>
          <a:lstStyle/>
          <a:p>
            <a:fld id="{4878F8D3-AEF5-4136-86B3-D95A6A80A0B8}" type="datetimeFigureOut">
              <a:rPr lang="en-US" smtClean="0"/>
              <a:t>10/18/2024</a:t>
            </a:fld>
            <a:endParaRPr lang="en-US"/>
          </a:p>
        </p:txBody>
      </p:sp>
      <p:sp>
        <p:nvSpPr>
          <p:cNvPr id="5" name="Footer Placeholder 4">
            <a:extLst>
              <a:ext uri="{FF2B5EF4-FFF2-40B4-BE49-F238E27FC236}">
                <a16:creationId xmlns:a16="http://schemas.microsoft.com/office/drawing/2014/main" id="{3E9780F1-E1A6-440C-83C2-07970A575F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15D69D-0FBB-48B9-8BE0-D0A830717034}"/>
              </a:ext>
            </a:extLst>
          </p:cNvPr>
          <p:cNvSpPr>
            <a:spLocks noGrp="1"/>
          </p:cNvSpPr>
          <p:nvPr>
            <p:ph type="sldNum" sz="quarter" idx="12"/>
          </p:nvPr>
        </p:nvSpPr>
        <p:spPr/>
        <p:txBody>
          <a:bodyPr/>
          <a:lstStyle/>
          <a:p>
            <a:fld id="{0431F362-9320-48AF-9CFB-23C3F56C207B}" type="slidenum">
              <a:rPr lang="en-US" smtClean="0"/>
              <a:t>‹#›</a:t>
            </a:fld>
            <a:endParaRPr lang="en-US"/>
          </a:p>
        </p:txBody>
      </p:sp>
    </p:spTree>
    <p:extLst>
      <p:ext uri="{BB962C8B-B14F-4D97-AF65-F5344CB8AC3E}">
        <p14:creationId xmlns:p14="http://schemas.microsoft.com/office/powerpoint/2010/main" val="31518990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150700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96116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937346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310959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84336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856077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59048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1960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31028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02501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017F-C601-479C-AB3C-B974FE915B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24A6CC-B766-4784-82AA-3CFD8380AA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C0B1B8-C37F-45EF-8FAE-E070279FF9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059F21-C714-4FC6-92A4-AB420F6EFF5C}"/>
              </a:ext>
            </a:extLst>
          </p:cNvPr>
          <p:cNvSpPr>
            <a:spLocks noGrp="1"/>
          </p:cNvSpPr>
          <p:nvPr>
            <p:ph type="dt" sz="half" idx="10"/>
          </p:nvPr>
        </p:nvSpPr>
        <p:spPr/>
        <p:txBody>
          <a:bodyPr/>
          <a:lstStyle/>
          <a:p>
            <a:fld id="{4878F8D3-AEF5-4136-86B3-D95A6A80A0B8}" type="datetimeFigureOut">
              <a:rPr lang="en-US" smtClean="0"/>
              <a:t>10/18/2024</a:t>
            </a:fld>
            <a:endParaRPr lang="en-US"/>
          </a:p>
        </p:txBody>
      </p:sp>
      <p:sp>
        <p:nvSpPr>
          <p:cNvPr id="6" name="Footer Placeholder 5">
            <a:extLst>
              <a:ext uri="{FF2B5EF4-FFF2-40B4-BE49-F238E27FC236}">
                <a16:creationId xmlns:a16="http://schemas.microsoft.com/office/drawing/2014/main" id="{783B16EB-0BC3-464E-BD19-C13B8C152A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0F09D9-9EEB-46CE-B973-A9DB1BF2D15C}"/>
              </a:ext>
            </a:extLst>
          </p:cNvPr>
          <p:cNvSpPr>
            <a:spLocks noGrp="1"/>
          </p:cNvSpPr>
          <p:nvPr>
            <p:ph type="sldNum" sz="quarter" idx="12"/>
          </p:nvPr>
        </p:nvSpPr>
        <p:spPr/>
        <p:txBody>
          <a:bodyPr/>
          <a:lstStyle/>
          <a:p>
            <a:fld id="{0431F362-9320-48AF-9CFB-23C3F56C207B}" type="slidenum">
              <a:rPr lang="en-US" smtClean="0"/>
              <a:t>‹#›</a:t>
            </a:fld>
            <a:endParaRPr lang="en-US"/>
          </a:p>
        </p:txBody>
      </p:sp>
    </p:spTree>
    <p:extLst>
      <p:ext uri="{BB962C8B-B14F-4D97-AF65-F5344CB8AC3E}">
        <p14:creationId xmlns:p14="http://schemas.microsoft.com/office/powerpoint/2010/main" val="30569141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C764DE79-268F-4C1A-8933-263129D2AF90}" type="datetimeFigureOut">
              <a:rPr lang="en-US" smtClean="0"/>
              <a:t>10/18/2024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8F63A3B-78C7-47BE-AE5E-E10140E04643}"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57486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811599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80120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608790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74520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13687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07824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59662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354360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18046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BBA96-BC99-41F7-A2B2-E565E61969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7E6118-F640-4D51-80C2-725ED5341C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676D5F-7859-43BB-900E-6ACA8659BA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018053-3326-4DF4-94D8-994454E0CD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C7ED33-7675-4CC8-ACB9-603AB95F97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94FBA5-C79B-49C8-BB12-34BB4583595E}"/>
              </a:ext>
            </a:extLst>
          </p:cNvPr>
          <p:cNvSpPr>
            <a:spLocks noGrp="1"/>
          </p:cNvSpPr>
          <p:nvPr>
            <p:ph type="dt" sz="half" idx="10"/>
          </p:nvPr>
        </p:nvSpPr>
        <p:spPr/>
        <p:txBody>
          <a:bodyPr/>
          <a:lstStyle/>
          <a:p>
            <a:fld id="{4878F8D3-AEF5-4136-86B3-D95A6A80A0B8}" type="datetimeFigureOut">
              <a:rPr lang="en-US" smtClean="0"/>
              <a:t>10/18/2024</a:t>
            </a:fld>
            <a:endParaRPr lang="en-US"/>
          </a:p>
        </p:txBody>
      </p:sp>
      <p:sp>
        <p:nvSpPr>
          <p:cNvPr id="8" name="Footer Placeholder 7">
            <a:extLst>
              <a:ext uri="{FF2B5EF4-FFF2-40B4-BE49-F238E27FC236}">
                <a16:creationId xmlns:a16="http://schemas.microsoft.com/office/drawing/2014/main" id="{38059949-D4EC-49A4-8097-4C6A3E06D5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7F5E45-D6E2-4047-AAF3-BBFA7D68FF42}"/>
              </a:ext>
            </a:extLst>
          </p:cNvPr>
          <p:cNvSpPr>
            <a:spLocks noGrp="1"/>
          </p:cNvSpPr>
          <p:nvPr>
            <p:ph type="sldNum" sz="quarter" idx="12"/>
          </p:nvPr>
        </p:nvSpPr>
        <p:spPr/>
        <p:txBody>
          <a:bodyPr/>
          <a:lstStyle/>
          <a:p>
            <a:fld id="{0431F362-9320-48AF-9CFB-23C3F56C207B}" type="slidenum">
              <a:rPr lang="en-US" smtClean="0"/>
              <a:t>‹#›</a:t>
            </a:fld>
            <a:endParaRPr lang="en-US"/>
          </a:p>
        </p:txBody>
      </p:sp>
    </p:spTree>
    <p:extLst>
      <p:ext uri="{BB962C8B-B14F-4D97-AF65-F5344CB8AC3E}">
        <p14:creationId xmlns:p14="http://schemas.microsoft.com/office/powerpoint/2010/main" val="27327259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78F8D3-AEF5-4136-86B3-D95A6A80A0B8}"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31F362-9320-48AF-9CFB-23C3F56C207B}"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57530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78F8D3-AEF5-4136-86B3-D95A6A80A0B8}"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31F362-9320-48AF-9CFB-23C3F56C207B}"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27936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78F8D3-AEF5-4136-86B3-D95A6A80A0B8}"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31F362-9320-48AF-9CFB-23C3F56C207B}" type="slidenum">
              <a:rPr lang="en-US" smtClean="0"/>
              <a:t>‹#›</a:t>
            </a:fld>
            <a:endParaRPr lang="en-US"/>
          </a:p>
        </p:txBody>
      </p:sp>
    </p:spTree>
    <p:extLst>
      <p:ext uri="{BB962C8B-B14F-4D97-AF65-F5344CB8AC3E}">
        <p14:creationId xmlns:p14="http://schemas.microsoft.com/office/powerpoint/2010/main" val="41338386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78F8D3-AEF5-4136-86B3-D95A6A80A0B8}"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31F362-9320-48AF-9CFB-23C3F56C207B}"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3100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78F8D3-AEF5-4136-86B3-D95A6A80A0B8}"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31F362-9320-48AF-9CFB-23C3F56C207B}"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31547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11156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03725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78102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458495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00920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D4024-2FF9-48DF-8481-D6F7C7F7DE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3E8CFB-B925-4AF7-B1A7-B5FA81E5314B}"/>
              </a:ext>
            </a:extLst>
          </p:cNvPr>
          <p:cNvSpPr>
            <a:spLocks noGrp="1"/>
          </p:cNvSpPr>
          <p:nvPr>
            <p:ph type="dt" sz="half" idx="10"/>
          </p:nvPr>
        </p:nvSpPr>
        <p:spPr/>
        <p:txBody>
          <a:bodyPr/>
          <a:lstStyle/>
          <a:p>
            <a:fld id="{4878F8D3-AEF5-4136-86B3-D95A6A80A0B8}" type="datetimeFigureOut">
              <a:rPr lang="en-US" smtClean="0"/>
              <a:t>10/18/2024</a:t>
            </a:fld>
            <a:endParaRPr lang="en-US"/>
          </a:p>
        </p:txBody>
      </p:sp>
      <p:sp>
        <p:nvSpPr>
          <p:cNvPr id="4" name="Footer Placeholder 3">
            <a:extLst>
              <a:ext uri="{FF2B5EF4-FFF2-40B4-BE49-F238E27FC236}">
                <a16:creationId xmlns:a16="http://schemas.microsoft.com/office/drawing/2014/main" id="{0AE5AFCB-3815-4B76-8B4A-A9A13ACA0A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EB91B-D9C4-458D-BE8A-049D21BA5F0A}"/>
              </a:ext>
            </a:extLst>
          </p:cNvPr>
          <p:cNvSpPr>
            <a:spLocks noGrp="1"/>
          </p:cNvSpPr>
          <p:nvPr>
            <p:ph type="sldNum" sz="quarter" idx="12"/>
          </p:nvPr>
        </p:nvSpPr>
        <p:spPr/>
        <p:txBody>
          <a:bodyPr/>
          <a:lstStyle/>
          <a:p>
            <a:fld id="{0431F362-9320-48AF-9CFB-23C3F56C207B}" type="slidenum">
              <a:rPr lang="en-US" smtClean="0"/>
              <a:t>‹#›</a:t>
            </a:fld>
            <a:endParaRPr lang="en-US"/>
          </a:p>
        </p:txBody>
      </p:sp>
    </p:spTree>
    <p:extLst>
      <p:ext uri="{BB962C8B-B14F-4D97-AF65-F5344CB8AC3E}">
        <p14:creationId xmlns:p14="http://schemas.microsoft.com/office/powerpoint/2010/main" val="288823486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587007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67282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689516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662398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738641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751528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78F8D3-AEF5-4136-86B3-D95A6A80A0B8}"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31F362-9320-48AF-9CFB-23C3F56C207B}" type="slidenum">
              <a:rPr lang="en-US" smtClean="0"/>
              <a:t>‹#›</a:t>
            </a:fld>
            <a:endParaRPr lang="en-US"/>
          </a:p>
        </p:txBody>
      </p:sp>
    </p:spTree>
    <p:extLst>
      <p:ext uri="{BB962C8B-B14F-4D97-AF65-F5344CB8AC3E}">
        <p14:creationId xmlns:p14="http://schemas.microsoft.com/office/powerpoint/2010/main" val="34766347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78F8D3-AEF5-4136-86B3-D95A6A80A0B8}"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31F362-9320-48AF-9CFB-23C3F56C207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811858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78F8D3-AEF5-4136-86B3-D95A6A80A0B8}"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31F362-9320-48AF-9CFB-23C3F56C207B}" type="slidenum">
              <a:rPr lang="en-US" smtClean="0"/>
              <a:t>‹#›</a:t>
            </a:fld>
            <a:endParaRPr lang="en-US"/>
          </a:p>
        </p:txBody>
      </p:sp>
    </p:spTree>
    <p:extLst>
      <p:ext uri="{BB962C8B-B14F-4D97-AF65-F5344CB8AC3E}">
        <p14:creationId xmlns:p14="http://schemas.microsoft.com/office/powerpoint/2010/main" val="107515374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78F8D3-AEF5-4136-86B3-D95A6A80A0B8}"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31F362-9320-48AF-9CFB-23C3F56C207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80654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7B2A5A-074F-4C58-B092-0180ABDC8CCF}"/>
              </a:ext>
            </a:extLst>
          </p:cNvPr>
          <p:cNvSpPr>
            <a:spLocks noGrp="1"/>
          </p:cNvSpPr>
          <p:nvPr>
            <p:ph type="dt" sz="half" idx="10"/>
          </p:nvPr>
        </p:nvSpPr>
        <p:spPr/>
        <p:txBody>
          <a:bodyPr/>
          <a:lstStyle/>
          <a:p>
            <a:fld id="{4878F8D3-AEF5-4136-86B3-D95A6A80A0B8}" type="datetimeFigureOut">
              <a:rPr lang="en-US" smtClean="0"/>
              <a:t>10/18/2024</a:t>
            </a:fld>
            <a:endParaRPr lang="en-US"/>
          </a:p>
        </p:txBody>
      </p:sp>
      <p:sp>
        <p:nvSpPr>
          <p:cNvPr id="3" name="Footer Placeholder 2">
            <a:extLst>
              <a:ext uri="{FF2B5EF4-FFF2-40B4-BE49-F238E27FC236}">
                <a16:creationId xmlns:a16="http://schemas.microsoft.com/office/drawing/2014/main" id="{7571A7F4-35A9-4384-84D8-53B79FC455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E1922F-B174-46FD-8359-156F02F70C8A}"/>
              </a:ext>
            </a:extLst>
          </p:cNvPr>
          <p:cNvSpPr>
            <a:spLocks noGrp="1"/>
          </p:cNvSpPr>
          <p:nvPr>
            <p:ph type="sldNum" sz="quarter" idx="12"/>
          </p:nvPr>
        </p:nvSpPr>
        <p:spPr/>
        <p:txBody>
          <a:bodyPr/>
          <a:lstStyle/>
          <a:p>
            <a:fld id="{0431F362-9320-48AF-9CFB-23C3F56C207B}" type="slidenum">
              <a:rPr lang="en-US" smtClean="0"/>
              <a:t>‹#›</a:t>
            </a:fld>
            <a:endParaRPr lang="en-US"/>
          </a:p>
        </p:txBody>
      </p:sp>
    </p:spTree>
    <p:extLst>
      <p:ext uri="{BB962C8B-B14F-4D97-AF65-F5344CB8AC3E}">
        <p14:creationId xmlns:p14="http://schemas.microsoft.com/office/powerpoint/2010/main" val="15966186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78F8D3-AEF5-4136-86B3-D95A6A80A0B8}" type="datetimeFigureOut">
              <a:rPr lang="en-US" smtClean="0"/>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31F362-9320-48AF-9CFB-23C3F56C207B}" type="slidenum">
              <a:rPr lang="en-US" smtClean="0"/>
              <a:t>‹#›</a:t>
            </a:fld>
            <a:endParaRPr lang="en-US"/>
          </a:p>
        </p:txBody>
      </p:sp>
    </p:spTree>
    <p:extLst>
      <p:ext uri="{BB962C8B-B14F-4D97-AF65-F5344CB8AC3E}">
        <p14:creationId xmlns:p14="http://schemas.microsoft.com/office/powerpoint/2010/main" val="20824688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61706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32354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E264D-0A72-4FA9-9107-51C023C5E1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E9B44B-F836-473E-8641-77E310FCEB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869D68-8089-40B9-BF69-41CD3EC5FC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F33D59-C6AF-496B-BB17-8BC2E61E1A7C}"/>
              </a:ext>
            </a:extLst>
          </p:cNvPr>
          <p:cNvSpPr>
            <a:spLocks noGrp="1"/>
          </p:cNvSpPr>
          <p:nvPr>
            <p:ph type="dt" sz="half" idx="10"/>
          </p:nvPr>
        </p:nvSpPr>
        <p:spPr/>
        <p:txBody>
          <a:bodyPr/>
          <a:lstStyle/>
          <a:p>
            <a:fld id="{4878F8D3-AEF5-4136-86B3-D95A6A80A0B8}" type="datetimeFigureOut">
              <a:rPr lang="en-US" smtClean="0"/>
              <a:t>10/18/2024</a:t>
            </a:fld>
            <a:endParaRPr lang="en-US"/>
          </a:p>
        </p:txBody>
      </p:sp>
      <p:sp>
        <p:nvSpPr>
          <p:cNvPr id="6" name="Footer Placeholder 5">
            <a:extLst>
              <a:ext uri="{FF2B5EF4-FFF2-40B4-BE49-F238E27FC236}">
                <a16:creationId xmlns:a16="http://schemas.microsoft.com/office/drawing/2014/main" id="{5A3B1A9B-C70C-4B90-8035-5A7AE7F814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256309-A6C4-4B81-967E-1E5AD30ED0B0}"/>
              </a:ext>
            </a:extLst>
          </p:cNvPr>
          <p:cNvSpPr>
            <a:spLocks noGrp="1"/>
          </p:cNvSpPr>
          <p:nvPr>
            <p:ph type="sldNum" sz="quarter" idx="12"/>
          </p:nvPr>
        </p:nvSpPr>
        <p:spPr/>
        <p:txBody>
          <a:bodyPr/>
          <a:lstStyle/>
          <a:p>
            <a:fld id="{0431F362-9320-48AF-9CFB-23C3F56C207B}" type="slidenum">
              <a:rPr lang="en-US" smtClean="0"/>
              <a:t>‹#›</a:t>
            </a:fld>
            <a:endParaRPr lang="en-US"/>
          </a:p>
        </p:txBody>
      </p:sp>
    </p:spTree>
    <p:extLst>
      <p:ext uri="{BB962C8B-B14F-4D97-AF65-F5344CB8AC3E}">
        <p14:creationId xmlns:p14="http://schemas.microsoft.com/office/powerpoint/2010/main" val="710942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4E50-7A90-4D5E-A3D8-A2E63A02E1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36576D-7EAC-4FC5-A193-ADE7257CC7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991299-2C28-4BB2-A27B-1B45AB79D7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9DC2FD-11AB-4465-8EBC-869970BF5B54}"/>
              </a:ext>
            </a:extLst>
          </p:cNvPr>
          <p:cNvSpPr>
            <a:spLocks noGrp="1"/>
          </p:cNvSpPr>
          <p:nvPr>
            <p:ph type="dt" sz="half" idx="10"/>
          </p:nvPr>
        </p:nvSpPr>
        <p:spPr/>
        <p:txBody>
          <a:bodyPr/>
          <a:lstStyle/>
          <a:p>
            <a:fld id="{4878F8D3-AEF5-4136-86B3-D95A6A80A0B8}" type="datetimeFigureOut">
              <a:rPr lang="en-US" smtClean="0"/>
              <a:t>10/18/2024</a:t>
            </a:fld>
            <a:endParaRPr lang="en-US"/>
          </a:p>
        </p:txBody>
      </p:sp>
      <p:sp>
        <p:nvSpPr>
          <p:cNvPr id="6" name="Footer Placeholder 5">
            <a:extLst>
              <a:ext uri="{FF2B5EF4-FFF2-40B4-BE49-F238E27FC236}">
                <a16:creationId xmlns:a16="http://schemas.microsoft.com/office/drawing/2014/main" id="{FC004A7C-0B9A-4487-B797-122A215B4C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069B60-33DF-4A5A-9660-1326E9335F8B}"/>
              </a:ext>
            </a:extLst>
          </p:cNvPr>
          <p:cNvSpPr>
            <a:spLocks noGrp="1"/>
          </p:cNvSpPr>
          <p:nvPr>
            <p:ph type="sldNum" sz="quarter" idx="12"/>
          </p:nvPr>
        </p:nvSpPr>
        <p:spPr/>
        <p:txBody>
          <a:bodyPr/>
          <a:lstStyle/>
          <a:p>
            <a:fld id="{0431F362-9320-48AF-9CFB-23C3F56C207B}" type="slidenum">
              <a:rPr lang="en-US" smtClean="0"/>
              <a:t>‹#›</a:t>
            </a:fld>
            <a:endParaRPr lang="en-US"/>
          </a:p>
        </p:txBody>
      </p:sp>
    </p:spTree>
    <p:extLst>
      <p:ext uri="{BB962C8B-B14F-4D97-AF65-F5344CB8AC3E}">
        <p14:creationId xmlns:p14="http://schemas.microsoft.com/office/powerpoint/2010/main" val="4131543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2.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6.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5.png"/><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BFCB95-39CF-4F46-8E9A-63C3F5E17E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B52123-BE0A-4DAA-9EC1-5C9E083CF7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4D18D1-4D17-45B4-A125-B6A45459C3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78F8D3-AEF5-4136-86B3-D95A6A80A0B8}" type="datetimeFigureOut">
              <a:rPr lang="en-US" smtClean="0"/>
              <a:t>10/18/2024</a:t>
            </a:fld>
            <a:endParaRPr lang="en-US"/>
          </a:p>
        </p:txBody>
      </p:sp>
      <p:sp>
        <p:nvSpPr>
          <p:cNvPr id="5" name="Footer Placeholder 4">
            <a:extLst>
              <a:ext uri="{FF2B5EF4-FFF2-40B4-BE49-F238E27FC236}">
                <a16:creationId xmlns:a16="http://schemas.microsoft.com/office/drawing/2014/main" id="{8CE05733-23DA-4336-B2E5-3975014F05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6A6EA8-BA40-41D9-A3AE-223C70EB3D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31F362-9320-48AF-9CFB-23C3F56C207B}" type="slidenum">
              <a:rPr lang="en-US" smtClean="0"/>
              <a:t>‹#›</a:t>
            </a:fld>
            <a:endParaRPr lang="en-US"/>
          </a:p>
        </p:txBody>
      </p:sp>
    </p:spTree>
    <p:extLst>
      <p:ext uri="{BB962C8B-B14F-4D97-AF65-F5344CB8AC3E}">
        <p14:creationId xmlns:p14="http://schemas.microsoft.com/office/powerpoint/2010/main" val="2607385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10/18/2024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6637734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78F8D3-AEF5-4136-86B3-D95A6A80A0B8}" type="datetimeFigureOut">
              <a:rPr lang="en-US" smtClean="0"/>
              <a:t>10/18/2024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431F362-9320-48AF-9CFB-23C3F56C207B}" type="slidenum">
              <a:rPr lang="en-US" smtClean="0"/>
              <a:t>‹#›</a:t>
            </a:fld>
            <a:endParaRPr lang="en-US"/>
          </a:p>
        </p:txBody>
      </p:sp>
    </p:spTree>
    <p:extLst>
      <p:ext uri="{BB962C8B-B14F-4D97-AF65-F5344CB8AC3E}">
        <p14:creationId xmlns:p14="http://schemas.microsoft.com/office/powerpoint/2010/main" val="189410792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78F8D3-AEF5-4136-86B3-D95A6A80A0B8}" type="datetimeFigureOut">
              <a:rPr lang="en-US" smtClean="0"/>
              <a:t>10/18/2024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431F362-9320-48AF-9CFB-23C3F56C207B}" type="slidenum">
              <a:rPr lang="en-US" smtClean="0"/>
              <a:t>‹#›</a:t>
            </a:fld>
            <a:endParaRPr lang="en-US"/>
          </a:p>
        </p:txBody>
      </p:sp>
    </p:spTree>
    <p:extLst>
      <p:ext uri="{BB962C8B-B14F-4D97-AF65-F5344CB8AC3E}">
        <p14:creationId xmlns:p14="http://schemas.microsoft.com/office/powerpoint/2010/main" val="298594892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78F8D3-AEF5-4136-86B3-D95A6A80A0B8}" type="datetimeFigureOut">
              <a:rPr lang="en-US" smtClean="0"/>
              <a:t>10/18/2024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431F362-9320-48AF-9CFB-23C3F56C207B}" type="slidenum">
              <a:rPr lang="en-US" smtClean="0"/>
              <a:t>‹#›</a:t>
            </a:fld>
            <a:endParaRPr lang="en-US"/>
          </a:p>
        </p:txBody>
      </p:sp>
    </p:spTree>
    <p:extLst>
      <p:ext uri="{BB962C8B-B14F-4D97-AF65-F5344CB8AC3E}">
        <p14:creationId xmlns:p14="http://schemas.microsoft.com/office/powerpoint/2010/main" val="2557170882"/>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2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8.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5AFDC-1CD6-41EF-9C08-83EE5D703B68}"/>
              </a:ext>
            </a:extLst>
          </p:cNvPr>
          <p:cNvSpPr>
            <a:spLocks noGrp="1"/>
          </p:cNvSpPr>
          <p:nvPr>
            <p:ph type="ctrTitle"/>
          </p:nvPr>
        </p:nvSpPr>
        <p:spPr>
          <a:xfrm>
            <a:off x="1507067" y="1400487"/>
            <a:ext cx="7766936" cy="1024466"/>
          </a:xfrm>
        </p:spPr>
        <p:txBody>
          <a:bodyPr/>
          <a:lstStyle/>
          <a:p>
            <a:pPr algn="l" rtl="1"/>
            <a:r>
              <a:rPr lang="fa-IR" dirty="0"/>
              <a:t>درس 1 دفاعی، بخش دوم</a:t>
            </a:r>
            <a:endParaRPr lang="en-US" dirty="0"/>
          </a:p>
        </p:txBody>
      </p:sp>
      <p:sp>
        <p:nvSpPr>
          <p:cNvPr id="3" name="Subtitle 2">
            <a:extLst>
              <a:ext uri="{FF2B5EF4-FFF2-40B4-BE49-F238E27FC236}">
                <a16:creationId xmlns:a16="http://schemas.microsoft.com/office/drawing/2014/main" id="{AEE47C6A-D2B2-4F31-A352-5419069DFAA8}"/>
              </a:ext>
            </a:extLst>
          </p:cNvPr>
          <p:cNvSpPr>
            <a:spLocks noGrp="1"/>
          </p:cNvSpPr>
          <p:nvPr>
            <p:ph type="subTitle" idx="1"/>
          </p:nvPr>
        </p:nvSpPr>
        <p:spPr/>
        <p:txBody>
          <a:bodyPr>
            <a:normAutofit fontScale="92500" lnSpcReduction="10000"/>
          </a:bodyPr>
          <a:lstStyle/>
          <a:p>
            <a:r>
              <a:rPr lang="fa-IR" sz="1900" b="1" dirty="0"/>
              <a:t>تهدید و حفاظت اطلاعات</a:t>
            </a:r>
          </a:p>
          <a:p>
            <a:r>
              <a:rPr lang="fa-IR" sz="1900" dirty="0"/>
              <a:t>تهیه کننده: سپهر حکمت راد</a:t>
            </a:r>
          </a:p>
          <a:p>
            <a:r>
              <a:rPr lang="fa-IR" dirty="0"/>
              <a:t>گروه 4: شهریار </a:t>
            </a:r>
            <a:r>
              <a:rPr lang="fa-IR" dirty="0" err="1"/>
              <a:t>راه‌بانی</a:t>
            </a:r>
            <a:r>
              <a:rPr lang="fa-IR" dirty="0"/>
              <a:t>، </a:t>
            </a:r>
            <a:r>
              <a:rPr lang="fa-IR" dirty="0" err="1"/>
              <a:t>بنیامین</a:t>
            </a:r>
            <a:r>
              <a:rPr lang="fa-IR" dirty="0"/>
              <a:t> </a:t>
            </a:r>
            <a:r>
              <a:rPr lang="fa-IR" dirty="0" err="1"/>
              <a:t>زائری</a:t>
            </a:r>
            <a:r>
              <a:rPr lang="fa-IR" dirty="0"/>
              <a:t> دوست، محمدمهدی عباسی، محمدرضا خرمی</a:t>
            </a:r>
            <a:endParaRPr lang="en-US" dirty="0"/>
          </a:p>
        </p:txBody>
      </p:sp>
    </p:spTree>
    <p:extLst>
      <p:ext uri="{BB962C8B-B14F-4D97-AF65-F5344CB8AC3E}">
        <p14:creationId xmlns:p14="http://schemas.microsoft.com/office/powerpoint/2010/main" val="724101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D269F9-2B27-48EA-9EDF-FA6EDACD7EEE}"/>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C4DC2A3-9D5A-452D-AE8B-9345997A4071}"/>
              </a:ext>
            </a:extLst>
          </p:cNvPr>
          <p:cNvSpPr>
            <a:spLocks noGrp="1"/>
          </p:cNvSpPr>
          <p:nvPr>
            <p:ph type="ctrTitle"/>
          </p:nvPr>
        </p:nvSpPr>
        <p:spPr>
          <a:xfrm>
            <a:off x="1524000" y="943069"/>
            <a:ext cx="9144000" cy="1058769"/>
          </a:xfrm>
          <a:solidFill>
            <a:schemeClr val="tx2">
              <a:lumMod val="50000"/>
            </a:schemeClr>
          </a:solidFill>
          <a:effectLst>
            <a:softEdge rad="127000"/>
          </a:effectLst>
        </p:spPr>
        <p:txBody>
          <a:bodyPr/>
          <a:lstStyle/>
          <a:p>
            <a:pPr rtl="1"/>
            <a:r>
              <a:rPr lang="fa-IR" dirty="0">
                <a:solidFill>
                  <a:schemeClr val="bg1"/>
                </a:solidFill>
                <a:cs typeface="B Titr" panose="00000700000000000000" pitchFamily="2" charset="-78"/>
              </a:rPr>
              <a:t>حفاظت از اطلاعات در کشور</a:t>
            </a:r>
            <a:endParaRPr lang="en-US" dirty="0">
              <a:solidFill>
                <a:schemeClr val="bg1"/>
              </a:solidFill>
              <a:cs typeface="B Titr" panose="00000700000000000000" pitchFamily="2" charset="-78"/>
            </a:endParaRPr>
          </a:p>
        </p:txBody>
      </p:sp>
    </p:spTree>
    <p:extLst>
      <p:ext uri="{BB962C8B-B14F-4D97-AF65-F5344CB8AC3E}">
        <p14:creationId xmlns:p14="http://schemas.microsoft.com/office/powerpoint/2010/main" val="27860366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2" name="Title 1">
            <a:extLst>
              <a:ext uri="{FF2B5EF4-FFF2-40B4-BE49-F238E27FC236}">
                <a16:creationId xmlns:a16="http://schemas.microsoft.com/office/drawing/2014/main" id="{216C4C33-DE40-C73C-BEA7-C8417FC6BFEC}"/>
              </a:ext>
            </a:extLst>
          </p:cNvPr>
          <p:cNvSpPr>
            <a:spLocks noGrp="1"/>
          </p:cNvSpPr>
          <p:nvPr>
            <p:ph type="title"/>
          </p:nvPr>
        </p:nvSpPr>
        <p:spPr>
          <a:xfrm>
            <a:off x="6095847" y="193230"/>
            <a:ext cx="5754696" cy="864606"/>
          </a:xfrm>
        </p:spPr>
        <p:txBody>
          <a:bodyPr>
            <a:normAutofit/>
          </a:bodyPr>
          <a:lstStyle/>
          <a:p>
            <a:pPr algn="ctr"/>
            <a:r>
              <a:rPr lang="fa-IR" sz="3600" dirty="0">
                <a:cs typeface="B Titr" panose="00000700000000000000" pitchFamily="2" charset="-78"/>
              </a:rPr>
              <a:t>سازمان های اطلاعاتی</a:t>
            </a:r>
            <a:endParaRPr lang="en-GB" sz="3600" dirty="0">
              <a:solidFill>
                <a:schemeClr val="tx2"/>
              </a:solidFill>
            </a:endParaRPr>
          </a:p>
        </p:txBody>
      </p:sp>
      <p:sp>
        <p:nvSpPr>
          <p:cNvPr id="3" name="Content Placeholder 2">
            <a:extLst>
              <a:ext uri="{FF2B5EF4-FFF2-40B4-BE49-F238E27FC236}">
                <a16:creationId xmlns:a16="http://schemas.microsoft.com/office/drawing/2014/main" id="{442486D4-3440-E83A-B6D9-4CB3092948B6}"/>
              </a:ext>
            </a:extLst>
          </p:cNvPr>
          <p:cNvSpPr>
            <a:spLocks noGrp="1"/>
          </p:cNvSpPr>
          <p:nvPr>
            <p:ph idx="1"/>
          </p:nvPr>
        </p:nvSpPr>
        <p:spPr>
          <a:xfrm>
            <a:off x="3133726" y="1235908"/>
            <a:ext cx="8931970" cy="3503726"/>
          </a:xfrm>
        </p:spPr>
        <p:txBody>
          <a:bodyPr anchor="t">
            <a:normAutofit/>
          </a:bodyPr>
          <a:lstStyle/>
          <a:p>
            <a:pPr marL="0" indent="0" algn="r" rtl="1">
              <a:buNone/>
            </a:pPr>
            <a:r>
              <a:rPr lang="fa-IR" sz="2400" dirty="0">
                <a:cs typeface="B Yekan" panose="00000400000000000000" pitchFamily="2" charset="-78"/>
              </a:rPr>
              <a:t>سازمان اطلاعاتی یک تشکیلات و بنگاه دولتی است که </a:t>
            </a:r>
            <a:r>
              <a:rPr lang="fa-IR" sz="2400" dirty="0" err="1">
                <a:cs typeface="B Yekan" panose="00000400000000000000" pitchFamily="2" charset="-78"/>
              </a:rPr>
              <a:t>وظیفۀ</a:t>
            </a:r>
            <a:r>
              <a:rPr lang="fa-IR" sz="2400" dirty="0">
                <a:cs typeface="B Yekan" panose="00000400000000000000" pitchFamily="2" charset="-78"/>
              </a:rPr>
              <a:t> گردآوری و آنالیز اطلاعات برای مقاصد نظامی، امنیت ملی، سیاست خارجی و اجرای قانون یک کشور را بر عهده دارد.</a:t>
            </a:r>
          </a:p>
          <a:p>
            <a:pPr marL="0" indent="0" algn="r" rtl="1">
              <a:buNone/>
            </a:pPr>
            <a:r>
              <a:rPr lang="fa-IR" sz="3200" b="1" dirty="0">
                <a:cs typeface="B Yekan" panose="00000400000000000000" pitchFamily="2" charset="-78"/>
              </a:rPr>
              <a:t>وظایف سازمان های اطلاعاتی:</a:t>
            </a:r>
          </a:p>
          <a:p>
            <a:pPr algn="r" rtl="1"/>
            <a:r>
              <a:rPr lang="fa-IR" sz="2400" dirty="0">
                <a:cs typeface="B Yekan" panose="00000400000000000000" pitchFamily="2" charset="-78"/>
              </a:rPr>
              <a:t>پرهیز از غافلگیری استراتژیک</a:t>
            </a:r>
          </a:p>
          <a:p>
            <a:pPr algn="r" rtl="1"/>
            <a:r>
              <a:rPr lang="fa-IR" sz="2400" dirty="0">
                <a:cs typeface="B Yekan" panose="00000400000000000000" pitchFamily="2" charset="-78"/>
              </a:rPr>
              <a:t>انتقال تجربیات به مدیران و </a:t>
            </a:r>
            <a:r>
              <a:rPr lang="fa-IR" sz="2400" dirty="0" err="1">
                <a:cs typeface="B Yekan" panose="00000400000000000000" pitchFamily="2" charset="-78"/>
              </a:rPr>
              <a:t>سیاست‌گذاران</a:t>
            </a:r>
            <a:endParaRPr lang="fa-IR" sz="2400" dirty="0">
              <a:cs typeface="B Yekan" panose="00000400000000000000" pitchFamily="2" charset="-78"/>
            </a:endParaRPr>
          </a:p>
          <a:p>
            <a:pPr algn="r" rtl="1"/>
            <a:r>
              <a:rPr lang="fa-IR" sz="2400" dirty="0">
                <a:cs typeface="B Yekan" panose="00000400000000000000" pitchFamily="2" charset="-78"/>
              </a:rPr>
              <a:t>گردآوری اطلاعات مورد نیاز </a:t>
            </a:r>
            <a:r>
              <a:rPr lang="fa-IR" sz="2400" dirty="0" err="1">
                <a:cs typeface="B Yekan" panose="00000400000000000000" pitchFamily="2" charset="-78"/>
              </a:rPr>
              <a:t>سیاست‌گذاران</a:t>
            </a:r>
            <a:endParaRPr lang="fa-IR" sz="2400" dirty="0">
              <a:cs typeface="B Yekan" panose="00000400000000000000" pitchFamily="2" charset="-78"/>
            </a:endParaRPr>
          </a:p>
          <a:p>
            <a:pPr algn="r" rtl="1"/>
            <a:r>
              <a:rPr lang="fa-IR" sz="2400" dirty="0">
                <a:cs typeface="B Yekan" panose="00000400000000000000" pitchFamily="2" charset="-78"/>
              </a:rPr>
              <a:t>حفاظت از اطلاعات</a:t>
            </a:r>
            <a:endParaRPr lang="en-US" sz="2400" dirty="0">
              <a:cs typeface="B Yekan" panose="00000400000000000000" pitchFamily="2" charset="-78"/>
            </a:endParaRPr>
          </a:p>
          <a:p>
            <a:endParaRPr lang="en-GB" sz="2400" dirty="0">
              <a:solidFill>
                <a:schemeClr val="tx2"/>
              </a:solidFill>
              <a:cs typeface="B Yekan" panose="00000400000000000000" pitchFamily="2" charset="-78"/>
            </a:endParaRP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pic>
        <p:nvPicPr>
          <p:cNvPr id="4" name="Picture 3">
            <a:extLst>
              <a:ext uri="{FF2B5EF4-FFF2-40B4-BE49-F238E27FC236}">
                <a16:creationId xmlns:a16="http://schemas.microsoft.com/office/drawing/2014/main" id="{41F4B41C-512A-4639-961F-13FE9F6F7D1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126304" y="1660145"/>
            <a:ext cx="3007728" cy="3343026"/>
          </a:xfrm>
          <a:prstGeom prst="rect">
            <a:avLst/>
          </a:prstGeom>
        </p:spPr>
      </p:pic>
    </p:spTree>
    <p:extLst>
      <p:ext uri="{BB962C8B-B14F-4D97-AF65-F5344CB8AC3E}">
        <p14:creationId xmlns:p14="http://schemas.microsoft.com/office/powerpoint/2010/main" val="364118041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C4C33-DE40-C73C-BEA7-C8417FC6BFEC}"/>
              </a:ext>
            </a:extLst>
          </p:cNvPr>
          <p:cNvSpPr>
            <a:spLocks noGrp="1"/>
          </p:cNvSpPr>
          <p:nvPr>
            <p:ph type="title"/>
          </p:nvPr>
        </p:nvSpPr>
        <p:spPr>
          <a:xfrm>
            <a:off x="6095847" y="193230"/>
            <a:ext cx="5754696" cy="864606"/>
          </a:xfrm>
        </p:spPr>
        <p:txBody>
          <a:bodyPr>
            <a:normAutofit/>
          </a:bodyPr>
          <a:lstStyle/>
          <a:p>
            <a:pPr algn="ctr" rtl="1"/>
            <a:r>
              <a:rPr lang="fa-IR" sz="3600" dirty="0">
                <a:cs typeface="B Titr" panose="00000700000000000000" pitchFamily="2" charset="-78"/>
              </a:rPr>
              <a:t>لیست سازمان های اطلاعاتی</a:t>
            </a:r>
            <a:endParaRPr lang="en-GB" sz="3600" dirty="0">
              <a:solidFill>
                <a:schemeClr val="tx2"/>
              </a:solidFill>
            </a:endParaRPr>
          </a:p>
        </p:txBody>
      </p:sp>
      <p:sp>
        <p:nvSpPr>
          <p:cNvPr id="3" name="Content Placeholder 2">
            <a:extLst>
              <a:ext uri="{FF2B5EF4-FFF2-40B4-BE49-F238E27FC236}">
                <a16:creationId xmlns:a16="http://schemas.microsoft.com/office/drawing/2014/main" id="{442486D4-3440-E83A-B6D9-4CB3092948B6}"/>
              </a:ext>
            </a:extLst>
          </p:cNvPr>
          <p:cNvSpPr>
            <a:spLocks noGrp="1"/>
          </p:cNvSpPr>
          <p:nvPr>
            <p:ph idx="1"/>
          </p:nvPr>
        </p:nvSpPr>
        <p:spPr>
          <a:xfrm>
            <a:off x="3133726" y="1235908"/>
            <a:ext cx="8287309" cy="3503726"/>
          </a:xfrm>
        </p:spPr>
        <p:txBody>
          <a:bodyPr anchor="t">
            <a:normAutofit lnSpcReduction="10000"/>
          </a:bodyPr>
          <a:lstStyle/>
          <a:p>
            <a:pPr algn="r" rtl="1"/>
            <a:r>
              <a:rPr lang="en-US" sz="3200" dirty="0">
                <a:latin typeface="+mj-lt"/>
                <a:cs typeface="B Yekan" panose="00000400000000000000" pitchFamily="2" charset="-78"/>
              </a:rPr>
              <a:t>CIA</a:t>
            </a:r>
            <a:r>
              <a:rPr lang="fa-IR" sz="3200" dirty="0">
                <a:latin typeface="+mj-lt"/>
                <a:cs typeface="B Yekan" panose="00000400000000000000" pitchFamily="2" charset="-78"/>
              </a:rPr>
              <a:t> سازمان امنیت خارجی آمریکا</a:t>
            </a:r>
          </a:p>
          <a:p>
            <a:pPr algn="r" rtl="1"/>
            <a:r>
              <a:rPr lang="en-US" sz="3200" dirty="0">
                <a:latin typeface="+mj-lt"/>
                <a:cs typeface="B Yekan" panose="00000400000000000000" pitchFamily="2" charset="-78"/>
              </a:rPr>
              <a:t>MI6</a:t>
            </a:r>
            <a:r>
              <a:rPr lang="fa-IR" sz="3200" dirty="0">
                <a:latin typeface="+mj-lt"/>
                <a:cs typeface="B Yekan" panose="00000400000000000000" pitchFamily="2" charset="-78"/>
              </a:rPr>
              <a:t> سرویس اطلاعات خارجی انگلیس</a:t>
            </a:r>
          </a:p>
          <a:p>
            <a:pPr algn="r" rtl="1"/>
            <a:r>
              <a:rPr lang="en-US" sz="3200" dirty="0">
                <a:latin typeface="+mj-lt"/>
                <a:cs typeface="B Yekan" panose="00000400000000000000" pitchFamily="2" charset="-78"/>
              </a:rPr>
              <a:t>Mossad</a:t>
            </a:r>
            <a:r>
              <a:rPr lang="fa-IR" sz="3200" dirty="0">
                <a:latin typeface="+mj-lt"/>
                <a:cs typeface="B Yekan" panose="00000400000000000000" pitchFamily="2" charset="-78"/>
              </a:rPr>
              <a:t> سرویس اطلاعاتی اسرائیل</a:t>
            </a:r>
          </a:p>
          <a:p>
            <a:pPr algn="r" rtl="1"/>
            <a:r>
              <a:rPr lang="fa-IR" sz="3200" dirty="0">
                <a:latin typeface="+mj-lt"/>
                <a:cs typeface="B Yekan" panose="00000400000000000000" pitchFamily="2" charset="-78"/>
              </a:rPr>
              <a:t>وزارت اطلاعات جمهوری اسلامی ایران</a:t>
            </a:r>
          </a:p>
          <a:p>
            <a:pPr algn="r" rtl="1"/>
            <a:r>
              <a:rPr lang="fa-IR" sz="3200" dirty="0">
                <a:latin typeface="+mj-lt"/>
                <a:cs typeface="B Yekan" panose="00000400000000000000" pitchFamily="2" charset="-78"/>
              </a:rPr>
              <a:t>سازمان حفاظت اطلاعات قوه قضاییه</a:t>
            </a:r>
            <a:endParaRPr lang="en-US" sz="3200" dirty="0">
              <a:latin typeface="+mj-lt"/>
              <a:cs typeface="B Yekan" panose="00000400000000000000" pitchFamily="2" charset="-78"/>
            </a:endParaRPr>
          </a:p>
          <a:p>
            <a:pPr algn="r" rtl="1"/>
            <a:endParaRPr lang="en-GB" sz="3600" dirty="0">
              <a:solidFill>
                <a:schemeClr val="tx2"/>
              </a:solidFill>
              <a:latin typeface="+mj-lt"/>
              <a:cs typeface="B Yekan" panose="00000400000000000000" pitchFamily="2" charset="-78"/>
            </a:endParaRPr>
          </a:p>
        </p:txBody>
      </p:sp>
      <p:pic>
        <p:nvPicPr>
          <p:cNvPr id="4" name="Picture 3">
            <a:extLst>
              <a:ext uri="{FF2B5EF4-FFF2-40B4-BE49-F238E27FC236}">
                <a16:creationId xmlns:a16="http://schemas.microsoft.com/office/drawing/2014/main" id="{41F4B41C-512A-4639-961F-13FE9F6F7D10}"/>
              </a:ext>
            </a:extLst>
          </p:cNvPr>
          <p:cNvPicPr>
            <a:picLocks noChangeAspect="1"/>
          </p:cNvPicPr>
          <p:nvPr/>
        </p:nvPicPr>
        <p:blipFill>
          <a:blip r:embed="rId2">
            <a:alphaModFix/>
          </a:blip>
          <a:stretch>
            <a:fillRect/>
          </a:stretch>
        </p:blipFill>
        <p:spPr>
          <a:xfrm>
            <a:off x="202386" y="1057836"/>
            <a:ext cx="4676453" cy="5197778"/>
          </a:xfrm>
          <a:prstGeom prst="rect">
            <a:avLst/>
          </a:prstGeom>
        </p:spPr>
      </p:pic>
    </p:spTree>
    <p:extLst>
      <p:ext uri="{BB962C8B-B14F-4D97-AF65-F5344CB8AC3E}">
        <p14:creationId xmlns:p14="http://schemas.microsoft.com/office/powerpoint/2010/main" val="2147729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1D777-52EB-4278-9919-A73D6FFEC376}"/>
              </a:ext>
            </a:extLst>
          </p:cNvPr>
          <p:cNvSpPr>
            <a:spLocks noGrp="1"/>
          </p:cNvSpPr>
          <p:nvPr>
            <p:ph type="title"/>
          </p:nvPr>
        </p:nvSpPr>
        <p:spPr/>
        <p:txBody>
          <a:bodyPr/>
          <a:lstStyle/>
          <a:p>
            <a:r>
              <a:rPr lang="fa-IR" dirty="0">
                <a:cs typeface="B Titr" panose="00000700000000000000" pitchFamily="2" charset="-78"/>
              </a:rPr>
              <a:t>وظایف حفاظتی بر عهده ما</a:t>
            </a:r>
            <a:endParaRPr lang="en-US" dirty="0">
              <a:cs typeface="B Titr" panose="00000700000000000000" pitchFamily="2" charset="-78"/>
            </a:endParaRPr>
          </a:p>
        </p:txBody>
      </p:sp>
      <p:sp>
        <p:nvSpPr>
          <p:cNvPr id="3" name="Content Placeholder 2">
            <a:extLst>
              <a:ext uri="{FF2B5EF4-FFF2-40B4-BE49-F238E27FC236}">
                <a16:creationId xmlns:a16="http://schemas.microsoft.com/office/drawing/2014/main" id="{13F71AA6-137C-4DB3-BC1C-2BCD169944E7}"/>
              </a:ext>
            </a:extLst>
          </p:cNvPr>
          <p:cNvSpPr>
            <a:spLocks noGrp="1"/>
          </p:cNvSpPr>
          <p:nvPr>
            <p:ph idx="1"/>
          </p:nvPr>
        </p:nvSpPr>
        <p:spPr/>
        <p:txBody>
          <a:bodyPr>
            <a:normAutofit/>
          </a:bodyPr>
          <a:lstStyle/>
          <a:p>
            <a:pPr algn="r" rtl="1"/>
            <a:r>
              <a:rPr lang="fa-IR" sz="3200" dirty="0">
                <a:cs typeface="B Yekan" panose="00000400000000000000" pitchFamily="2" charset="-78"/>
              </a:rPr>
              <a:t>حفاظت گفتار</a:t>
            </a:r>
          </a:p>
          <a:p>
            <a:pPr algn="r" rtl="1"/>
            <a:r>
              <a:rPr lang="fa-IR" sz="3200" dirty="0">
                <a:cs typeface="B Yekan" panose="00000400000000000000" pitchFamily="2" charset="-78"/>
              </a:rPr>
              <a:t>حفاظت اسناد</a:t>
            </a:r>
          </a:p>
          <a:p>
            <a:pPr algn="r" rtl="1"/>
            <a:r>
              <a:rPr lang="fa-IR" sz="3200" dirty="0">
                <a:cs typeface="B Yekan" panose="00000400000000000000" pitchFamily="2" charset="-78"/>
              </a:rPr>
              <a:t>حفاظت فیزیکی</a:t>
            </a:r>
          </a:p>
          <a:p>
            <a:pPr algn="r" rtl="1"/>
            <a:r>
              <a:rPr lang="fa-IR" sz="3200" dirty="0">
                <a:cs typeface="B Yekan" panose="00000400000000000000" pitchFamily="2" charset="-78"/>
              </a:rPr>
              <a:t>و...</a:t>
            </a:r>
          </a:p>
        </p:txBody>
      </p:sp>
    </p:spTree>
    <p:extLst>
      <p:ext uri="{BB962C8B-B14F-4D97-AF65-F5344CB8AC3E}">
        <p14:creationId xmlns:p14="http://schemas.microsoft.com/office/powerpoint/2010/main" val="31486418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ECD0D2-704C-41AF-B7BA-2B8585C27918}"/>
              </a:ext>
            </a:extLst>
          </p:cNvPr>
          <p:cNvSpPr>
            <a:spLocks noGrp="1"/>
          </p:cNvSpPr>
          <p:nvPr>
            <p:ph idx="1"/>
          </p:nvPr>
        </p:nvSpPr>
        <p:spPr/>
        <p:txBody>
          <a:bodyPr>
            <a:normAutofit/>
          </a:bodyPr>
          <a:lstStyle/>
          <a:p>
            <a:pPr marL="0" indent="0" algn="ctr">
              <a:buNone/>
            </a:pPr>
            <a:r>
              <a:rPr lang="fa-IR" sz="7200" dirty="0"/>
              <a:t>پایان</a:t>
            </a:r>
          </a:p>
        </p:txBody>
      </p:sp>
    </p:spTree>
    <p:extLst>
      <p:ext uri="{BB962C8B-B14F-4D97-AF65-F5344CB8AC3E}">
        <p14:creationId xmlns:p14="http://schemas.microsoft.com/office/powerpoint/2010/main" val="24960938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59AE0-9AA8-4C9C-8C1F-09C5B635908F}"/>
              </a:ext>
            </a:extLst>
          </p:cNvPr>
          <p:cNvSpPr>
            <a:spLocks noGrp="1"/>
          </p:cNvSpPr>
          <p:nvPr>
            <p:ph type="title"/>
          </p:nvPr>
        </p:nvSpPr>
        <p:spPr/>
        <p:txBody>
          <a:bodyPr/>
          <a:lstStyle/>
          <a:p>
            <a:pPr algn="r" rtl="1"/>
            <a:r>
              <a:rPr lang="fa-IR" dirty="0">
                <a:cs typeface="B Titr" panose="00000700000000000000" pitchFamily="2" charset="-78"/>
              </a:rPr>
              <a:t>انواع تهدید</a:t>
            </a:r>
            <a:endParaRPr lang="en-US" dirty="0">
              <a:cs typeface="B Titr" panose="00000700000000000000" pitchFamily="2" charset="-78"/>
            </a:endParaRPr>
          </a:p>
        </p:txBody>
      </p:sp>
      <p:sp>
        <p:nvSpPr>
          <p:cNvPr id="3" name="Content Placeholder 2">
            <a:extLst>
              <a:ext uri="{FF2B5EF4-FFF2-40B4-BE49-F238E27FC236}">
                <a16:creationId xmlns:a16="http://schemas.microsoft.com/office/drawing/2014/main" id="{47741FF5-3E4C-44AE-8427-01C9133096D7}"/>
              </a:ext>
            </a:extLst>
          </p:cNvPr>
          <p:cNvSpPr>
            <a:spLocks noGrp="1"/>
          </p:cNvSpPr>
          <p:nvPr>
            <p:ph idx="1"/>
          </p:nvPr>
        </p:nvSpPr>
        <p:spPr/>
        <p:txBody>
          <a:bodyPr/>
          <a:lstStyle/>
          <a:p>
            <a:pPr algn="r" rtl="1"/>
            <a:r>
              <a:rPr lang="fa-IR" dirty="0">
                <a:cs typeface="B Yekan" panose="00000400000000000000" pitchFamily="2" charset="-78"/>
              </a:rPr>
              <a:t>تهدیدات اقتصادی</a:t>
            </a:r>
          </a:p>
          <a:p>
            <a:pPr algn="r" rtl="1"/>
            <a:r>
              <a:rPr lang="fa-IR" dirty="0">
                <a:cs typeface="B Yekan" panose="00000400000000000000" pitchFamily="2" charset="-78"/>
              </a:rPr>
              <a:t>تهدیدات سیاسی</a:t>
            </a:r>
          </a:p>
          <a:p>
            <a:pPr algn="r" rtl="1"/>
            <a:r>
              <a:rPr lang="fa-IR" dirty="0">
                <a:cs typeface="B Yekan" panose="00000400000000000000" pitchFamily="2" charset="-78"/>
              </a:rPr>
              <a:t>تهدیدات نظامی</a:t>
            </a:r>
          </a:p>
          <a:p>
            <a:pPr algn="r" rtl="1"/>
            <a:r>
              <a:rPr lang="fa-IR" dirty="0">
                <a:cs typeface="B Yekan" panose="00000400000000000000" pitchFamily="2" charset="-78"/>
              </a:rPr>
              <a:t>تهدیدات فرهنگی</a:t>
            </a:r>
            <a:endParaRPr lang="en-US" dirty="0">
              <a:cs typeface="B Yekan" panose="00000400000000000000" pitchFamily="2" charset="-78"/>
            </a:endParaRPr>
          </a:p>
        </p:txBody>
      </p:sp>
    </p:spTree>
    <p:extLst>
      <p:ext uri="{BB962C8B-B14F-4D97-AF65-F5344CB8AC3E}">
        <p14:creationId xmlns:p14="http://schemas.microsoft.com/office/powerpoint/2010/main" val="15456579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5B2A-6FBB-42BB-B4CE-4EE0A5D1D0DF}"/>
              </a:ext>
            </a:extLst>
          </p:cNvPr>
          <p:cNvSpPr>
            <a:spLocks noGrp="1"/>
          </p:cNvSpPr>
          <p:nvPr>
            <p:ph type="title"/>
          </p:nvPr>
        </p:nvSpPr>
        <p:spPr/>
        <p:txBody>
          <a:bodyPr/>
          <a:lstStyle/>
          <a:p>
            <a:r>
              <a:rPr lang="fa-IR" dirty="0">
                <a:cs typeface="B Titr" panose="00000700000000000000" pitchFamily="2" charset="-78"/>
              </a:rPr>
              <a:t>تهدیدات اقتصادی</a:t>
            </a:r>
            <a:endParaRPr lang="en-US" dirty="0">
              <a:cs typeface="B Titr" panose="00000700000000000000" pitchFamily="2" charset="-78"/>
            </a:endParaRPr>
          </a:p>
        </p:txBody>
      </p:sp>
      <p:sp>
        <p:nvSpPr>
          <p:cNvPr id="3" name="Content Placeholder 2">
            <a:extLst>
              <a:ext uri="{FF2B5EF4-FFF2-40B4-BE49-F238E27FC236}">
                <a16:creationId xmlns:a16="http://schemas.microsoft.com/office/drawing/2014/main" id="{CF918C65-ADCA-430D-BD0A-4760422C9313}"/>
              </a:ext>
            </a:extLst>
          </p:cNvPr>
          <p:cNvSpPr>
            <a:spLocks noGrp="1"/>
          </p:cNvSpPr>
          <p:nvPr>
            <p:ph idx="1"/>
          </p:nvPr>
        </p:nvSpPr>
        <p:spPr/>
        <p:txBody>
          <a:bodyPr/>
          <a:lstStyle/>
          <a:p>
            <a:pPr algn="r" rtl="1"/>
            <a:r>
              <a:rPr lang="fa-IR" dirty="0">
                <a:cs typeface="B Yekan" panose="00000400000000000000" pitchFamily="2" charset="-78"/>
              </a:rPr>
              <a:t>در تهدیدهای اقتصادی، برخلاف تهدید نظامی، نهادها و فرآیندهای اقتصادی مورد حمله قرار </a:t>
            </a:r>
            <a:r>
              <a:rPr lang="fa-IR" dirty="0" err="1">
                <a:cs typeface="B Yekan" panose="00000400000000000000" pitchFamily="2" charset="-78"/>
              </a:rPr>
              <a:t>می‏گیرد</a:t>
            </a:r>
            <a:r>
              <a:rPr lang="fa-IR" dirty="0">
                <a:cs typeface="B Yekan" panose="00000400000000000000" pitchFamily="2" charset="-78"/>
              </a:rPr>
              <a:t>. کشور </a:t>
            </a:r>
            <a:r>
              <a:rPr lang="fa-IR" dirty="0" err="1">
                <a:cs typeface="B Yekan" panose="00000400000000000000" pitchFamily="2" charset="-78"/>
              </a:rPr>
              <a:t>تهدیدکننده</a:t>
            </a:r>
            <a:r>
              <a:rPr lang="fa-IR" dirty="0">
                <a:cs typeface="B Yekan" panose="00000400000000000000" pitchFamily="2" charset="-78"/>
              </a:rPr>
              <a:t> برای آنکه از سوی مردم و جامعه </a:t>
            </a:r>
            <a:r>
              <a:rPr lang="fa-IR" dirty="0" err="1">
                <a:cs typeface="B Yekan" panose="00000400000000000000" pitchFamily="2" charset="-78"/>
              </a:rPr>
              <a:t>نخبگانی</a:t>
            </a:r>
            <a:r>
              <a:rPr lang="fa-IR" dirty="0">
                <a:cs typeface="B Yekan" panose="00000400000000000000" pitchFamily="2" charset="-78"/>
              </a:rPr>
              <a:t> داخلی و خارجی در معرض اتهام قرار نگیرد، به توجیه افکار عمومی خود می پردازد.</a:t>
            </a:r>
            <a:endParaRPr lang="en-US" dirty="0">
              <a:cs typeface="B Yekan" panose="00000400000000000000" pitchFamily="2" charset="-78"/>
            </a:endParaRPr>
          </a:p>
        </p:txBody>
      </p:sp>
    </p:spTree>
    <p:extLst>
      <p:ext uri="{BB962C8B-B14F-4D97-AF65-F5344CB8AC3E}">
        <p14:creationId xmlns:p14="http://schemas.microsoft.com/office/powerpoint/2010/main" val="87791676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C6A0-69B2-4246-B61A-93C1D2E53EB6}"/>
              </a:ext>
            </a:extLst>
          </p:cNvPr>
          <p:cNvSpPr>
            <a:spLocks noGrp="1"/>
          </p:cNvSpPr>
          <p:nvPr>
            <p:ph type="title"/>
          </p:nvPr>
        </p:nvSpPr>
        <p:spPr/>
        <p:txBody>
          <a:bodyPr/>
          <a:lstStyle/>
          <a:p>
            <a:pPr algn="r" rtl="1"/>
            <a:r>
              <a:rPr lang="fa-IR" dirty="0">
                <a:cs typeface="B Titr" panose="00000700000000000000" pitchFamily="2" charset="-78"/>
              </a:rPr>
              <a:t>تهدیدات سیاسی</a:t>
            </a:r>
            <a:endParaRPr lang="en-US" dirty="0">
              <a:cs typeface="B Titr" panose="00000700000000000000" pitchFamily="2" charset="-78"/>
            </a:endParaRPr>
          </a:p>
        </p:txBody>
      </p:sp>
      <p:sp>
        <p:nvSpPr>
          <p:cNvPr id="3" name="Content Placeholder 2">
            <a:extLst>
              <a:ext uri="{FF2B5EF4-FFF2-40B4-BE49-F238E27FC236}">
                <a16:creationId xmlns:a16="http://schemas.microsoft.com/office/drawing/2014/main" id="{003C4321-8349-4398-813D-7B56D3009B60}"/>
              </a:ext>
            </a:extLst>
          </p:cNvPr>
          <p:cNvSpPr>
            <a:spLocks noGrp="1"/>
          </p:cNvSpPr>
          <p:nvPr>
            <p:ph idx="1"/>
          </p:nvPr>
        </p:nvSpPr>
        <p:spPr>
          <a:xfrm>
            <a:off x="699476" y="1613742"/>
            <a:ext cx="8596668" cy="3880773"/>
          </a:xfrm>
        </p:spPr>
        <p:txBody>
          <a:bodyPr>
            <a:normAutofit/>
          </a:bodyPr>
          <a:lstStyle/>
          <a:p>
            <a:pPr marL="0" indent="0" algn="r" rtl="1">
              <a:buNone/>
            </a:pPr>
            <a:r>
              <a:rPr lang="fa-IR" sz="2000" dirty="0">
                <a:cs typeface="+mj-cs"/>
              </a:rPr>
              <a:t>تهدید سیاسی به هر نوع فعالیت، اقدام، یا سیاستی اشاره دارد که به امنیت یا منافع سیاسی یک کشور، نظام سیاسی، یا حتی یک گروه اجتماعی خاص خطر وارد می ‌کند. این نوع از تهدیدها می ‌تواند از طریق تجاوز نظامی، سرکوب دولتی، تروریسم، جنگ اطلاعاتی و حتی اقدامات تحریک ‌آمیز سیاسی صورت بگیرد.</a:t>
            </a:r>
            <a:endParaRPr lang="en-US" sz="2000" dirty="0">
              <a:cs typeface="+mj-cs"/>
            </a:endParaRPr>
          </a:p>
        </p:txBody>
      </p:sp>
      <p:pic>
        <p:nvPicPr>
          <p:cNvPr id="4" name="Picture 3">
            <a:extLst>
              <a:ext uri="{FF2B5EF4-FFF2-40B4-BE49-F238E27FC236}">
                <a16:creationId xmlns:a16="http://schemas.microsoft.com/office/drawing/2014/main" id="{DAC904DB-313F-4C39-8038-03FE858F0B1F}"/>
              </a:ext>
            </a:extLst>
          </p:cNvPr>
          <p:cNvPicPr>
            <a:picLocks noChangeAspect="1"/>
          </p:cNvPicPr>
          <p:nvPr/>
        </p:nvPicPr>
        <p:blipFill rotWithShape="1">
          <a:blip r:embed="rId2"/>
          <a:srcRect r="43137"/>
          <a:stretch/>
        </p:blipFill>
        <p:spPr>
          <a:xfrm>
            <a:off x="2917998" y="3107013"/>
            <a:ext cx="4159624" cy="3790950"/>
          </a:xfrm>
          <a:prstGeom prst="rect">
            <a:avLst/>
          </a:prstGeom>
          <a:effectLst>
            <a:softEdge rad="635000"/>
          </a:effectLst>
        </p:spPr>
      </p:pic>
    </p:spTree>
    <p:extLst>
      <p:ext uri="{BB962C8B-B14F-4D97-AF65-F5344CB8AC3E}">
        <p14:creationId xmlns:p14="http://schemas.microsoft.com/office/powerpoint/2010/main" val="2648102456"/>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3295-0E52-4110-B505-F3DEF29E055A}"/>
              </a:ext>
            </a:extLst>
          </p:cNvPr>
          <p:cNvSpPr>
            <a:spLocks noGrp="1"/>
          </p:cNvSpPr>
          <p:nvPr>
            <p:ph type="title"/>
          </p:nvPr>
        </p:nvSpPr>
        <p:spPr/>
        <p:txBody>
          <a:bodyPr/>
          <a:lstStyle/>
          <a:p>
            <a:pPr algn="r" rtl="1"/>
            <a:r>
              <a:rPr lang="fa-IR" dirty="0"/>
              <a:t>تهدیدات نظامی</a:t>
            </a:r>
            <a:endParaRPr lang="en-US" dirty="0"/>
          </a:p>
        </p:txBody>
      </p:sp>
      <p:sp>
        <p:nvSpPr>
          <p:cNvPr id="3" name="Content Placeholder 2">
            <a:extLst>
              <a:ext uri="{FF2B5EF4-FFF2-40B4-BE49-F238E27FC236}">
                <a16:creationId xmlns:a16="http://schemas.microsoft.com/office/drawing/2014/main" id="{17B9A8F2-1221-4946-A042-783AC8E3D135}"/>
              </a:ext>
            </a:extLst>
          </p:cNvPr>
          <p:cNvSpPr>
            <a:spLocks noGrp="1"/>
          </p:cNvSpPr>
          <p:nvPr>
            <p:ph idx="1"/>
          </p:nvPr>
        </p:nvSpPr>
        <p:spPr/>
        <p:txBody>
          <a:bodyPr/>
          <a:lstStyle/>
          <a:p>
            <a:pPr marL="0" indent="0" algn="r" rtl="1">
              <a:buNone/>
            </a:pPr>
            <a:r>
              <a:rPr lang="fa-IR" dirty="0" err="1"/>
              <a:t>بدون‌تردید</a:t>
            </a:r>
            <a:r>
              <a:rPr lang="fa-IR" dirty="0"/>
              <a:t> برای‌ هر کشور و </a:t>
            </a:r>
            <a:r>
              <a:rPr lang="fa-IR" dirty="0" err="1"/>
              <a:t>نظام‌سیاسی</a:t>
            </a:r>
            <a:r>
              <a:rPr lang="fa-IR" dirty="0"/>
              <a:t>‌ شناخت‌ دقیق‌ و </a:t>
            </a:r>
            <a:r>
              <a:rPr lang="fa-IR" dirty="0" err="1"/>
              <a:t>واقع‌بینانه</a:t>
            </a:r>
            <a:r>
              <a:rPr lang="fa-IR" dirty="0"/>
              <a:t>‌ عواملی‌ </a:t>
            </a:r>
            <a:r>
              <a:rPr lang="fa-IR" dirty="0" err="1"/>
              <a:t>که‌موجودیت</a:t>
            </a:r>
            <a:r>
              <a:rPr lang="fa-IR" dirty="0"/>
              <a:t>‌، امنیت‌ و منافع‌ حیاتی‌ آن‌ را </a:t>
            </a:r>
            <a:r>
              <a:rPr lang="fa-IR" dirty="0" err="1"/>
              <a:t>تهدیدمی‌کنند</a:t>
            </a:r>
            <a:r>
              <a:rPr lang="fa-IR" dirty="0"/>
              <a:t> از اولویت‌ اساسی‌ برخوردار است‌. زیرا این‌ دسته‌ از تهدیدات‌ که‌ به‌ </a:t>
            </a:r>
            <a:r>
              <a:rPr lang="fa-IR" dirty="0" err="1"/>
              <a:t>دلیل‌گستردگی</a:t>
            </a:r>
            <a:r>
              <a:rPr lang="fa-IR" dirty="0"/>
              <a:t>‌ و عمق‌ پیامدهای‌ آنها به‌ "</a:t>
            </a:r>
            <a:r>
              <a:rPr lang="fa-IR" dirty="0" err="1"/>
              <a:t>تهدیدات‌استراتژیک</a:t>
            </a:r>
            <a:r>
              <a:rPr lang="fa-IR" dirty="0"/>
              <a:t>‌" </a:t>
            </a:r>
            <a:r>
              <a:rPr lang="fa-IR" dirty="0" err="1"/>
              <a:t>موسوم‌اند</a:t>
            </a:r>
            <a:r>
              <a:rPr lang="fa-IR" dirty="0"/>
              <a:t> به‌ راحتی‌ </a:t>
            </a:r>
            <a:r>
              <a:rPr lang="fa-IR" dirty="0" err="1"/>
              <a:t>می‌توانند</a:t>
            </a:r>
            <a:r>
              <a:rPr lang="fa-IR" dirty="0"/>
              <a:t> برسر راه‌ حرکت‌ عمومی‌ یک‌ جامعه‌ به‌ </a:t>
            </a:r>
            <a:r>
              <a:rPr lang="fa-IR" dirty="0" err="1"/>
              <a:t>سوی‌پیشرفت</a:t>
            </a:r>
            <a:r>
              <a:rPr lang="fa-IR" dirty="0"/>
              <a:t>‌ و توسعه‌ موانع‌ جدی‌ ایجاد کرده‌، </a:t>
            </a:r>
            <a:r>
              <a:rPr lang="fa-IR" dirty="0" err="1"/>
              <a:t>یااساساً</a:t>
            </a:r>
            <a:r>
              <a:rPr lang="fa-IR" dirty="0"/>
              <a:t> موجودیت‌ و هویت‌ یک‌ کشور را </a:t>
            </a:r>
            <a:r>
              <a:rPr lang="fa-IR" dirty="0" err="1"/>
              <a:t>درخطر</a:t>
            </a:r>
            <a:r>
              <a:rPr lang="fa-IR" dirty="0"/>
              <a:t> اندازد.</a:t>
            </a:r>
            <a:endParaRPr lang="en-US" dirty="0"/>
          </a:p>
        </p:txBody>
      </p:sp>
      <p:pic>
        <p:nvPicPr>
          <p:cNvPr id="4" name="Picture 3">
            <a:extLst>
              <a:ext uri="{FF2B5EF4-FFF2-40B4-BE49-F238E27FC236}">
                <a16:creationId xmlns:a16="http://schemas.microsoft.com/office/drawing/2014/main" id="{7C219C0A-F3B3-4566-9547-0C7CC546D768}"/>
              </a:ext>
            </a:extLst>
          </p:cNvPr>
          <p:cNvPicPr>
            <a:picLocks noChangeAspect="1"/>
          </p:cNvPicPr>
          <p:nvPr/>
        </p:nvPicPr>
        <p:blipFill>
          <a:blip r:embed="rId2"/>
          <a:stretch>
            <a:fillRect/>
          </a:stretch>
        </p:blipFill>
        <p:spPr>
          <a:xfrm>
            <a:off x="2748499" y="3872754"/>
            <a:ext cx="4454338" cy="2850776"/>
          </a:xfrm>
          <a:custGeom>
            <a:avLst/>
            <a:gdLst>
              <a:gd name="connsiteX0" fmla="*/ 0 w 4454338"/>
              <a:gd name="connsiteY0" fmla="*/ 0 h 2850776"/>
              <a:gd name="connsiteX1" fmla="*/ 4454338 w 4454338"/>
              <a:gd name="connsiteY1" fmla="*/ 0 h 2850776"/>
              <a:gd name="connsiteX2" fmla="*/ 4454338 w 4454338"/>
              <a:gd name="connsiteY2" fmla="*/ 2850776 h 2850776"/>
              <a:gd name="connsiteX3" fmla="*/ 0 w 4454338"/>
              <a:gd name="connsiteY3" fmla="*/ 2850776 h 2850776"/>
              <a:gd name="connsiteX4" fmla="*/ 0 w 4454338"/>
              <a:gd name="connsiteY4" fmla="*/ 0 h 285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4338" h="2850776" fill="none" extrusionOk="0">
                <a:moveTo>
                  <a:pt x="0" y="0"/>
                </a:moveTo>
                <a:cubicBezTo>
                  <a:pt x="756955" y="113958"/>
                  <a:pt x="2510180" y="-36870"/>
                  <a:pt x="4454338" y="0"/>
                </a:cubicBezTo>
                <a:cubicBezTo>
                  <a:pt x="4610632" y="1005224"/>
                  <a:pt x="4462026" y="2204030"/>
                  <a:pt x="4454338" y="2850776"/>
                </a:cubicBezTo>
                <a:cubicBezTo>
                  <a:pt x="3705232" y="2916477"/>
                  <a:pt x="588446" y="2862517"/>
                  <a:pt x="0" y="2850776"/>
                </a:cubicBezTo>
                <a:cubicBezTo>
                  <a:pt x="-165759" y="2269896"/>
                  <a:pt x="-121668" y="921433"/>
                  <a:pt x="0" y="0"/>
                </a:cubicBezTo>
                <a:close/>
              </a:path>
              <a:path w="4454338" h="2850776" stroke="0" extrusionOk="0">
                <a:moveTo>
                  <a:pt x="0" y="0"/>
                </a:moveTo>
                <a:cubicBezTo>
                  <a:pt x="2037908" y="-74367"/>
                  <a:pt x="3243702" y="-119463"/>
                  <a:pt x="4454338" y="0"/>
                </a:cubicBezTo>
                <a:cubicBezTo>
                  <a:pt x="4616792" y="633476"/>
                  <a:pt x="4354457" y="1965667"/>
                  <a:pt x="4454338" y="2850776"/>
                </a:cubicBezTo>
                <a:cubicBezTo>
                  <a:pt x="2227744" y="3013634"/>
                  <a:pt x="474591" y="2905753"/>
                  <a:pt x="0" y="2850776"/>
                </a:cubicBezTo>
                <a:cubicBezTo>
                  <a:pt x="112777" y="1486492"/>
                  <a:pt x="134899" y="1073288"/>
                  <a:pt x="0" y="0"/>
                </a:cubicBezTo>
                <a:close/>
              </a:path>
            </a:pathLst>
          </a:custGeom>
          <a:ln>
            <a:solidFill>
              <a:schemeClr val="tx1"/>
            </a:solidFill>
            <a:extLst>
              <a:ext uri="{C807C97D-BFC1-408E-A445-0C87EB9F89A2}">
                <ask:lineSketchStyleProps xmlns:ask="http://schemas.microsoft.com/office/drawing/2018/sketchyshapes" sd="2801137919">
                  <a:prstGeom prst="rect">
                    <a:avLst/>
                  </a:prstGeom>
                  <ask:type>
                    <ask:lineSketchCurved/>
                  </ask:type>
                </ask:lineSketchStyleProps>
              </a:ext>
            </a:extLst>
          </a:ln>
          <a:effectLst>
            <a:softEdge rad="127000"/>
          </a:effectLst>
        </p:spPr>
      </p:pic>
    </p:spTree>
    <p:extLst>
      <p:ext uri="{BB962C8B-B14F-4D97-AF65-F5344CB8AC3E}">
        <p14:creationId xmlns:p14="http://schemas.microsoft.com/office/powerpoint/2010/main" val="309009064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DACD-BD96-4AE7-8873-F103B3E471A6}"/>
              </a:ext>
            </a:extLst>
          </p:cNvPr>
          <p:cNvSpPr>
            <a:spLocks noGrp="1"/>
          </p:cNvSpPr>
          <p:nvPr>
            <p:ph type="title"/>
          </p:nvPr>
        </p:nvSpPr>
        <p:spPr/>
        <p:txBody>
          <a:bodyPr/>
          <a:lstStyle/>
          <a:p>
            <a:r>
              <a:rPr lang="fa-IR" dirty="0">
                <a:cs typeface="B Titr" panose="00000700000000000000" pitchFamily="2" charset="-78"/>
              </a:rPr>
              <a:t>تهدید بزرگ هواپیماهای جنگی</a:t>
            </a:r>
            <a:endParaRPr lang="en-US" dirty="0">
              <a:cs typeface="B Titr" panose="00000700000000000000" pitchFamily="2" charset="-78"/>
            </a:endParaRPr>
          </a:p>
        </p:txBody>
      </p:sp>
      <p:sp>
        <p:nvSpPr>
          <p:cNvPr id="3" name="Content Placeholder 2">
            <a:extLst>
              <a:ext uri="{FF2B5EF4-FFF2-40B4-BE49-F238E27FC236}">
                <a16:creationId xmlns:a16="http://schemas.microsoft.com/office/drawing/2014/main" id="{CDC276BB-2C41-4331-B63A-F45FEA215DF0}"/>
              </a:ext>
            </a:extLst>
          </p:cNvPr>
          <p:cNvSpPr>
            <a:spLocks noGrp="1"/>
          </p:cNvSpPr>
          <p:nvPr>
            <p:ph idx="1"/>
          </p:nvPr>
        </p:nvSpPr>
        <p:spPr/>
        <p:txBody>
          <a:bodyPr/>
          <a:lstStyle/>
          <a:p>
            <a:pPr marL="0" indent="0" algn="r" rtl="1">
              <a:buNone/>
            </a:pPr>
            <a:r>
              <a:rPr lang="fa-IR" dirty="0">
                <a:cs typeface="B Yekan" panose="00000400000000000000" pitchFamily="2" charset="-78"/>
              </a:rPr>
              <a:t>تولید هواپیمای جنگنده از اوایل جنگ جهانی اول آغاز شد و در ابتدا با بدنه ‌های چوبی و سطح پارچه ‌ای ساخته می ‌شدند. ابتدا از آن ‌ها به عنوان هواپیمای دیده‌ بان برای راهنمایی توپخانه استفاده می ‌شد اما، خیلی زود مشخص شد که می ‌توان آن‌ ها را مسلح کرده و برای نبرد با هواپیماهای دشمن و مأموریت‌ های </a:t>
            </a:r>
            <a:r>
              <a:rPr lang="fa-IR" dirty="0" err="1">
                <a:cs typeface="B Yekan" panose="00000400000000000000" pitchFamily="2" charset="-78"/>
              </a:rPr>
              <a:t>تاکتیکی</a:t>
            </a:r>
            <a:r>
              <a:rPr lang="fa-IR" dirty="0">
                <a:cs typeface="B Yekan" panose="00000400000000000000" pitchFamily="2" charset="-78"/>
              </a:rPr>
              <a:t> دیگر از آن ‌ها استفاده کرد.</a:t>
            </a:r>
            <a:endParaRPr lang="en-US" dirty="0">
              <a:cs typeface="B Yekan" panose="00000400000000000000" pitchFamily="2" charset="-78"/>
            </a:endParaRPr>
          </a:p>
        </p:txBody>
      </p:sp>
      <p:pic>
        <p:nvPicPr>
          <p:cNvPr id="5" name="Picture 4">
            <a:extLst>
              <a:ext uri="{FF2B5EF4-FFF2-40B4-BE49-F238E27FC236}">
                <a16:creationId xmlns:a16="http://schemas.microsoft.com/office/drawing/2014/main" id="{22CA9141-0C6E-45B6-9C32-6B46FD373FB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24" b="89695" l="6750" r="97000">
                        <a14:foregroundMark x1="33375" y1="43321" x2="11875" y2="47137"/>
                        <a14:foregroundMark x1="11875" y1="47137" x2="19750" y2="49046"/>
                        <a14:foregroundMark x1="19750" y1="49046" x2="22875" y2="45802"/>
                        <a14:foregroundMark x1="7250" y1="50382" x2="7250" y2="50382"/>
                        <a14:foregroundMark x1="8875" y1="49046" x2="8875" y2="49046"/>
                        <a14:foregroundMark x1="7375" y1="50000" x2="7375" y2="50000"/>
                        <a14:foregroundMark x1="88375" y1="38359" x2="92750" y2="35115"/>
                        <a14:foregroundMark x1="92750" y1="82061" x2="94375" y2="82061"/>
                        <a14:foregroundMark x1="93250" y1="53817" x2="97000" y2="52481"/>
                        <a14:foregroundMark x1="43750" y1="37405" x2="37125" y2="39122"/>
                        <a14:foregroundMark x1="36875" y1="40840" x2="30125" y2="43511"/>
                        <a14:foregroundMark x1="30125" y1="43511" x2="26375" y2="46947"/>
                        <a14:foregroundMark x1="12000" y1="47137" x2="6750" y2="50191"/>
                        <a14:foregroundMark x1="33000" y1="42366" x2="47500" y2="34733"/>
                      </a14:backgroundRemoval>
                    </a14:imgEffect>
                  </a14:imgLayer>
                </a14:imgProps>
              </a:ext>
            </a:extLst>
          </a:blip>
          <a:stretch>
            <a:fillRect/>
          </a:stretch>
        </p:blipFill>
        <p:spPr>
          <a:xfrm>
            <a:off x="11698941" y="4044831"/>
            <a:ext cx="4087906" cy="2677578"/>
          </a:xfrm>
          <a:prstGeom prst="rect">
            <a:avLst/>
          </a:prstGeom>
        </p:spPr>
      </p:pic>
    </p:spTree>
    <p:extLst>
      <p:ext uri="{BB962C8B-B14F-4D97-AF65-F5344CB8AC3E}">
        <p14:creationId xmlns:p14="http://schemas.microsoft.com/office/powerpoint/2010/main" val="6281887"/>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200"/>
                                  </p:stCondLst>
                                  <p:childTnLst>
                                    <p:animMotion origin="layout" path="M -3.33333E-6 -3.7037E-6 L -0.67942 0.00139 " pathEditMode="relative" rAng="0" ptsTypes="AA">
                                      <p:cBhvr>
                                        <p:cTn id="6" dur="1500" fill="hold"/>
                                        <p:tgtEl>
                                          <p:spTgt spid="5"/>
                                        </p:tgtEl>
                                        <p:attrNameLst>
                                          <p:attrName>ppt_x</p:attrName>
                                          <p:attrName>ppt_y</p:attrName>
                                        </p:attrNameLst>
                                      </p:cBhvr>
                                      <p:rCtr x="-3397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3300">
                <a:lumMod val="58000"/>
              </a:srgbClr>
            </a:gs>
            <a:gs pos="100000">
              <a:srgbClr val="5D360B">
                <a:lumMod val="52000"/>
              </a:srgbClr>
            </a:gs>
          </a:gsLst>
          <a:lin ang="42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B2E73E-1DF0-4AA4-A7EC-494F066DB40F}"/>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6624918" y="-80681"/>
            <a:ext cx="5567082" cy="3711388"/>
          </a:xfrm>
          <a:prstGeom prst="rect">
            <a:avLst/>
          </a:prstGeom>
          <a:effectLst>
            <a:softEdge rad="317500"/>
          </a:effectLst>
        </p:spPr>
      </p:pic>
      <p:pic>
        <p:nvPicPr>
          <p:cNvPr id="4" name="Picture 3">
            <a:extLst>
              <a:ext uri="{FF2B5EF4-FFF2-40B4-BE49-F238E27FC236}">
                <a16:creationId xmlns:a16="http://schemas.microsoft.com/office/drawing/2014/main" id="{E6230F8F-F927-4282-810C-726D46C50968}"/>
              </a:ext>
            </a:extLst>
          </p:cNvPr>
          <p:cNvPicPr>
            <a:picLocks noChangeAspect="1"/>
          </p:cNvPicPr>
          <p:nvPr/>
        </p:nvPicPr>
        <p:blipFill>
          <a:blip r:embed="rId4"/>
          <a:stretch>
            <a:fillRect/>
          </a:stretch>
        </p:blipFill>
        <p:spPr>
          <a:xfrm>
            <a:off x="142530" y="641650"/>
            <a:ext cx="8544270" cy="6130514"/>
          </a:xfrm>
          <a:prstGeom prst="rect">
            <a:avLst/>
          </a:prstGeom>
          <a:effectLst>
            <a:softEdge rad="317500"/>
          </a:effectLst>
        </p:spPr>
      </p:pic>
    </p:spTree>
    <p:extLst>
      <p:ext uri="{BB962C8B-B14F-4D97-AF65-F5344CB8AC3E}">
        <p14:creationId xmlns:p14="http://schemas.microsoft.com/office/powerpoint/2010/main" val="393610847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03300">
                <a:lumMod val="58000"/>
              </a:srgbClr>
            </a:gs>
            <a:gs pos="100000">
              <a:srgbClr val="5D360B">
                <a:lumMod val="52000"/>
              </a:srgbClr>
            </a:gs>
          </a:gsLst>
          <a:lin ang="42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30F8F-F927-4282-810C-726D46C5096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142530" y="3558988"/>
            <a:ext cx="4478294" cy="3213176"/>
          </a:xfrm>
          <a:prstGeom prst="rect">
            <a:avLst/>
          </a:prstGeom>
          <a:effectLst>
            <a:softEdge rad="317500"/>
          </a:effectLst>
        </p:spPr>
      </p:pic>
      <p:pic>
        <p:nvPicPr>
          <p:cNvPr id="5" name="Picture 4">
            <a:extLst>
              <a:ext uri="{FF2B5EF4-FFF2-40B4-BE49-F238E27FC236}">
                <a16:creationId xmlns:a16="http://schemas.microsoft.com/office/drawing/2014/main" id="{5DB2E73E-1DF0-4AA4-A7EC-494F066DB40F}"/>
              </a:ext>
            </a:extLst>
          </p:cNvPr>
          <p:cNvPicPr>
            <a:picLocks noChangeAspect="1"/>
          </p:cNvPicPr>
          <p:nvPr/>
        </p:nvPicPr>
        <p:blipFill>
          <a:blip r:embed="rId4">
            <a:alphaModFix/>
          </a:blip>
          <a:stretch>
            <a:fillRect/>
          </a:stretch>
        </p:blipFill>
        <p:spPr>
          <a:xfrm>
            <a:off x="2779059" y="-80681"/>
            <a:ext cx="9412941" cy="6275294"/>
          </a:xfrm>
          <a:prstGeom prst="rect">
            <a:avLst/>
          </a:prstGeom>
          <a:effectLst>
            <a:softEdge rad="317500"/>
          </a:effectLst>
        </p:spPr>
      </p:pic>
    </p:spTree>
    <p:extLst>
      <p:ext uri="{BB962C8B-B14F-4D97-AF65-F5344CB8AC3E}">
        <p14:creationId xmlns:p14="http://schemas.microsoft.com/office/powerpoint/2010/main" val="15597676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36A2F-27C6-430E-9140-4A4A0DC99447}"/>
              </a:ext>
            </a:extLst>
          </p:cNvPr>
          <p:cNvSpPr>
            <a:spLocks noGrp="1"/>
          </p:cNvSpPr>
          <p:nvPr>
            <p:ph type="title"/>
          </p:nvPr>
        </p:nvSpPr>
        <p:spPr/>
        <p:txBody>
          <a:bodyPr/>
          <a:lstStyle/>
          <a:p>
            <a:pPr algn="r" rtl="1"/>
            <a:r>
              <a:rPr lang="fa-IR" dirty="0"/>
              <a:t>تهدیدات فرهنگی</a:t>
            </a:r>
            <a:endParaRPr lang="en-US" dirty="0"/>
          </a:p>
        </p:txBody>
      </p:sp>
      <p:sp>
        <p:nvSpPr>
          <p:cNvPr id="3" name="Content Placeholder 2">
            <a:extLst>
              <a:ext uri="{FF2B5EF4-FFF2-40B4-BE49-F238E27FC236}">
                <a16:creationId xmlns:a16="http://schemas.microsoft.com/office/drawing/2014/main" id="{2606097C-B3DA-48FC-B01C-39C6647D8F7B}"/>
              </a:ext>
            </a:extLst>
          </p:cNvPr>
          <p:cNvSpPr>
            <a:spLocks noGrp="1"/>
          </p:cNvSpPr>
          <p:nvPr>
            <p:ph idx="1"/>
          </p:nvPr>
        </p:nvSpPr>
        <p:spPr/>
        <p:txBody>
          <a:bodyPr>
            <a:normAutofit/>
          </a:bodyPr>
          <a:lstStyle/>
          <a:p>
            <a:pPr marL="0" indent="0" algn="r" rtl="1">
              <a:buNone/>
            </a:pPr>
            <a:r>
              <a:rPr lang="fa-IR" sz="2400" dirty="0"/>
              <a:t>اقدامات گوناگون فرهنگی رقبا و دشمنان نظام که در عرصه خارجی به منظور جلوگیری از موفقیت و ایجاد مخاطره در دستیابی به مقاصد، علایق و منافع امنیت ملی کشور جمهوری اسلامی صورت می گیرد، تهدیدات فرهنگی به حساب می آید.</a:t>
            </a:r>
            <a:endParaRPr lang="en-US" sz="2400" dirty="0"/>
          </a:p>
        </p:txBody>
      </p:sp>
    </p:spTree>
    <p:extLst>
      <p:ext uri="{BB962C8B-B14F-4D97-AF65-F5344CB8AC3E}">
        <p14:creationId xmlns:p14="http://schemas.microsoft.com/office/powerpoint/2010/main" val="1097800306"/>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4.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5.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Override1.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docProps/app.xml><?xml version="1.0" encoding="utf-8"?>
<Properties xmlns="http://schemas.openxmlformats.org/officeDocument/2006/extended-properties" xmlns:vt="http://schemas.openxmlformats.org/officeDocument/2006/docPropsVTypes">
  <TotalTime>80</TotalTime>
  <Words>453</Words>
  <Application>Microsoft Office PowerPoint</Application>
  <PresentationFormat>Widescreen</PresentationFormat>
  <Paragraphs>39</Paragraphs>
  <Slides>14</Slides>
  <Notes>0</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14</vt:i4>
      </vt:variant>
    </vt:vector>
  </HeadingPairs>
  <TitlesOfParts>
    <vt:vector size="28" baseType="lpstr">
      <vt:lpstr>Garamond</vt:lpstr>
      <vt:lpstr>Aptos</vt:lpstr>
      <vt:lpstr>Arial</vt:lpstr>
      <vt:lpstr>Trebuchet MS</vt:lpstr>
      <vt:lpstr>Aptos Display</vt:lpstr>
      <vt:lpstr>Calibri Light</vt:lpstr>
      <vt:lpstr>Wingdings 3</vt:lpstr>
      <vt:lpstr>Calibri</vt:lpstr>
      <vt:lpstr>Tw Cen MT</vt:lpstr>
      <vt:lpstr>Office Theme</vt:lpstr>
      <vt:lpstr>1_Office Theme</vt:lpstr>
      <vt:lpstr>Circuit</vt:lpstr>
      <vt:lpstr>Organic</vt:lpstr>
      <vt:lpstr>Facet</vt:lpstr>
      <vt:lpstr>درس 1 دفاعی، بخش دوم</vt:lpstr>
      <vt:lpstr>انواع تهدید</vt:lpstr>
      <vt:lpstr>تهدیدات اقتصادی</vt:lpstr>
      <vt:lpstr>تهدیدات سیاسی</vt:lpstr>
      <vt:lpstr>تهدیدات نظامی</vt:lpstr>
      <vt:lpstr>تهدید بزرگ هواپیماهای جنگی</vt:lpstr>
      <vt:lpstr>PowerPoint Presentation</vt:lpstr>
      <vt:lpstr>PowerPoint Presentation</vt:lpstr>
      <vt:lpstr>تهدیدات فرهنگی</vt:lpstr>
      <vt:lpstr>حفاظت از اطلاعات در کشور</vt:lpstr>
      <vt:lpstr>سازمان های اطلاعاتی</vt:lpstr>
      <vt:lpstr>لیست سازمان های اطلاعاتی</vt:lpstr>
      <vt:lpstr>وظایف حفاظتی بر عهده ما</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حفاظت از اطلاعات در کشور</dc:title>
  <dc:creator>Sepehr HR</dc:creator>
  <cp:lastModifiedBy>Sepehr HR</cp:lastModifiedBy>
  <cp:revision>12</cp:revision>
  <dcterms:created xsi:type="dcterms:W3CDTF">2024-10-16T16:42:59Z</dcterms:created>
  <dcterms:modified xsi:type="dcterms:W3CDTF">2024-10-18T08:18:28Z</dcterms:modified>
</cp:coreProperties>
</file>